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00" r:id="rId3"/>
    <p:sldId id="259" r:id="rId4"/>
    <p:sldId id="282" r:id="rId5"/>
    <p:sldId id="301" r:id="rId6"/>
    <p:sldId id="284" r:id="rId7"/>
    <p:sldId id="285" r:id="rId8"/>
    <p:sldId id="302" r:id="rId9"/>
    <p:sldId id="303" r:id="rId10"/>
    <p:sldId id="312" r:id="rId11"/>
    <p:sldId id="313" r:id="rId12"/>
    <p:sldId id="315" r:id="rId13"/>
    <p:sldId id="316" r:id="rId14"/>
    <p:sldId id="304" r:id="rId15"/>
    <p:sldId id="306" r:id="rId16"/>
    <p:sldId id="26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1" autoAdjust="0"/>
  </p:normalViewPr>
  <p:slideViewPr>
    <p:cSldViewPr>
      <p:cViewPr varScale="1">
        <p:scale>
          <a:sx n="88" d="100"/>
          <a:sy n="88" d="100"/>
        </p:scale>
        <p:origin x="9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186103-CD30-45A8-8C93-ECB9D1B195BF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5355A1-FDDE-4C49-B7A1-F05516C81B89}">
      <dgm:prSet phldrT="[Text]" custT="1"/>
      <dgm:spPr/>
      <dgm:t>
        <a:bodyPr/>
        <a:lstStyle/>
        <a:p>
          <a:pPr algn="ctr"/>
          <a:r>
            <a:rPr lang="ar-KW" sz="2400" b="1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حالة تعثر رئيسية</a:t>
          </a:r>
          <a:endParaRPr lang="en-US" sz="2400" b="1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gm:t>
    </dgm:pt>
    <dgm:pt modelId="{0593E3EB-C54F-47A0-BBE3-BBF87073CC4C}" type="parTrans" cxnId="{A908B921-9D78-47AF-84BE-26EA75493763}">
      <dgm:prSet/>
      <dgm:spPr/>
      <dgm:t>
        <a:bodyPr/>
        <a:lstStyle/>
        <a:p>
          <a:endParaRPr lang="en-US"/>
        </a:p>
      </dgm:t>
    </dgm:pt>
    <dgm:pt modelId="{FCF1515A-39DE-4C69-8F96-C3FA4F6A8DA8}" type="sibTrans" cxnId="{A908B921-9D78-47AF-84BE-26EA75493763}">
      <dgm:prSet/>
      <dgm:spPr/>
      <dgm:t>
        <a:bodyPr/>
        <a:lstStyle/>
        <a:p>
          <a:endParaRPr lang="en-US"/>
        </a:p>
      </dgm:t>
    </dgm:pt>
    <dgm:pt modelId="{FA03BB06-286F-47A5-8DD2-98555EDB4229}">
      <dgm:prSet phldrT="[Text]" custT="1"/>
      <dgm:spPr/>
      <dgm:t>
        <a:bodyPr/>
        <a:lstStyle/>
        <a:p>
          <a:pPr algn="just" rtl="1"/>
          <a:r>
            <a:rPr lang="ar-KW" sz="2000" dirty="0" smtClean="0">
              <a:cs typeface="mohammad bold art 1" pitchFamily="2" charset="-78"/>
            </a:rPr>
            <a:t>عند اضطراب الوضع المالي أو الإداري للشخص المرخص له</a:t>
          </a:r>
          <a:endParaRPr lang="en-US" sz="2000" dirty="0">
            <a:cs typeface="mohammad bold art 1" pitchFamily="2" charset="-78"/>
          </a:endParaRPr>
        </a:p>
      </dgm:t>
    </dgm:pt>
    <dgm:pt modelId="{B45945EF-0A7D-46F9-A98A-39A313FCD37B}" type="parTrans" cxnId="{C90BE4BF-175B-4430-A592-F40A5AF7A5B8}">
      <dgm:prSet/>
      <dgm:spPr/>
      <dgm:t>
        <a:bodyPr/>
        <a:lstStyle/>
        <a:p>
          <a:endParaRPr lang="en-US"/>
        </a:p>
      </dgm:t>
    </dgm:pt>
    <dgm:pt modelId="{D7F8FAA0-CC1C-45E4-AB36-1C00D935A6A3}" type="sibTrans" cxnId="{C90BE4BF-175B-4430-A592-F40A5AF7A5B8}">
      <dgm:prSet/>
      <dgm:spPr/>
      <dgm:t>
        <a:bodyPr/>
        <a:lstStyle/>
        <a:p>
          <a:endParaRPr lang="en-US"/>
        </a:p>
      </dgm:t>
    </dgm:pt>
    <dgm:pt modelId="{304C95BB-1D44-43B4-9847-1EA20420A7FB}">
      <dgm:prSet phldrT="[Text]" custT="1"/>
      <dgm:spPr/>
      <dgm:t>
        <a:bodyPr/>
        <a:lstStyle/>
        <a:p>
          <a:pPr algn="ctr"/>
          <a:r>
            <a:rPr lang="ar-KW" sz="2400" b="1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حالة تعثر ثانوية</a:t>
          </a:r>
          <a:endParaRPr lang="en-US" sz="2400" b="1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gm:t>
    </dgm:pt>
    <dgm:pt modelId="{EF01C6C1-C41A-4C3E-B1EB-E27F4961D6DA}" type="parTrans" cxnId="{C1C6BA01-62EC-4369-A5D5-41014A4005D1}">
      <dgm:prSet/>
      <dgm:spPr/>
      <dgm:t>
        <a:bodyPr/>
        <a:lstStyle/>
        <a:p>
          <a:endParaRPr lang="en-US"/>
        </a:p>
      </dgm:t>
    </dgm:pt>
    <dgm:pt modelId="{99C6DA61-1F01-432D-B912-9621FCA31941}" type="sibTrans" cxnId="{C1C6BA01-62EC-4369-A5D5-41014A4005D1}">
      <dgm:prSet/>
      <dgm:spPr/>
      <dgm:t>
        <a:bodyPr/>
        <a:lstStyle/>
        <a:p>
          <a:endParaRPr lang="en-US"/>
        </a:p>
      </dgm:t>
    </dgm:pt>
    <dgm:pt modelId="{F62C7B2F-6E49-4721-9D73-91AFA22A2290}">
      <dgm:prSet phldrT="[Text]" custT="1"/>
      <dgm:spPr/>
      <dgm:t>
        <a:bodyPr/>
        <a:lstStyle/>
        <a:p>
          <a:pPr algn="just" rtl="1"/>
          <a:r>
            <a:rPr lang="ar-KW" sz="2000" dirty="0" smtClean="0">
              <a:cs typeface="mohammad bold art 1" pitchFamily="2" charset="-78"/>
            </a:rPr>
            <a:t>عند اضطراب الأوضاع المالية أو الإدارية لشخص آخر يحتفظ بأموال عملاء الشخص المرخص له</a:t>
          </a:r>
          <a:endParaRPr lang="en-US" sz="2000" dirty="0">
            <a:cs typeface="mohammad bold art 1" pitchFamily="2" charset="-78"/>
          </a:endParaRPr>
        </a:p>
      </dgm:t>
    </dgm:pt>
    <dgm:pt modelId="{90BE83C3-90D5-4DB7-9E3E-9D2189CC8A74}" type="parTrans" cxnId="{58B0645C-52A3-4214-92CF-599CB732F160}">
      <dgm:prSet/>
      <dgm:spPr/>
      <dgm:t>
        <a:bodyPr/>
        <a:lstStyle/>
        <a:p>
          <a:endParaRPr lang="en-US"/>
        </a:p>
      </dgm:t>
    </dgm:pt>
    <dgm:pt modelId="{E29AE7C7-7D9C-4728-8957-69076790BD33}" type="sibTrans" cxnId="{58B0645C-52A3-4214-92CF-599CB732F160}">
      <dgm:prSet/>
      <dgm:spPr/>
      <dgm:t>
        <a:bodyPr/>
        <a:lstStyle/>
        <a:p>
          <a:endParaRPr lang="en-US"/>
        </a:p>
      </dgm:t>
    </dgm:pt>
    <dgm:pt modelId="{C0F66484-AE24-452D-B10C-C6CD5B7F82CF}">
      <dgm:prSet phldrT="[Text]" custT="1"/>
      <dgm:spPr/>
      <dgm:t>
        <a:bodyPr/>
        <a:lstStyle/>
        <a:p>
          <a:pPr algn="just" rtl="1"/>
          <a:r>
            <a:rPr lang="ar-KW" sz="2000" dirty="0" smtClean="0">
              <a:cs typeface="mohammad bold art 1" pitchFamily="2" charset="-78"/>
            </a:rPr>
            <a:t>عند حظر الهيئة على الشخص المرخص له حيازة أو حفظ أموال العملاء</a:t>
          </a:r>
          <a:endParaRPr lang="en-US" sz="2000" dirty="0">
            <a:cs typeface="mohammad bold art 1" pitchFamily="2" charset="-78"/>
          </a:endParaRPr>
        </a:p>
      </dgm:t>
    </dgm:pt>
    <dgm:pt modelId="{CEA98EC5-AEB5-4434-9E68-39CCC779E236}" type="parTrans" cxnId="{F652F45D-50FF-4842-970B-F3B15DA9EC25}">
      <dgm:prSet/>
      <dgm:spPr/>
      <dgm:t>
        <a:bodyPr/>
        <a:lstStyle/>
        <a:p>
          <a:endParaRPr lang="en-US"/>
        </a:p>
      </dgm:t>
    </dgm:pt>
    <dgm:pt modelId="{6A48E0C5-D4A2-4AB8-A763-B4858D300E24}" type="sibTrans" cxnId="{F652F45D-50FF-4842-970B-F3B15DA9EC25}">
      <dgm:prSet/>
      <dgm:spPr/>
      <dgm:t>
        <a:bodyPr/>
        <a:lstStyle/>
        <a:p>
          <a:endParaRPr lang="en-US"/>
        </a:p>
      </dgm:t>
    </dgm:pt>
    <dgm:pt modelId="{B546F70E-0594-4A23-B5C2-F7BD8BC86677}" type="pres">
      <dgm:prSet presAssocID="{25186103-CD30-45A8-8C93-ECB9D1B195BF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A0816A-7090-4700-BD87-4370639B9036}" type="pres">
      <dgm:prSet presAssocID="{925355A1-FDDE-4C49-B7A1-F05516C81B89}" presName="linNode" presStyleCnt="0"/>
      <dgm:spPr/>
    </dgm:pt>
    <dgm:pt modelId="{1B1D49FC-36E7-4DAF-9009-1E3F34AC359D}" type="pres">
      <dgm:prSet presAssocID="{925355A1-FDDE-4C49-B7A1-F05516C81B89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59CA10-005F-434E-9B31-EBFF7298B59C}" type="pres">
      <dgm:prSet presAssocID="{925355A1-FDDE-4C49-B7A1-F05516C81B89}" presName="bracket" presStyleLbl="parChTrans1D1" presStyleIdx="0" presStyleCnt="2"/>
      <dgm:spPr/>
    </dgm:pt>
    <dgm:pt modelId="{7B05C035-1608-4288-BB2A-613B4AEA5B2C}" type="pres">
      <dgm:prSet presAssocID="{925355A1-FDDE-4C49-B7A1-F05516C81B89}" presName="spH" presStyleCnt="0"/>
      <dgm:spPr/>
    </dgm:pt>
    <dgm:pt modelId="{BEDA770A-382B-44F7-955C-324D19B21D5D}" type="pres">
      <dgm:prSet presAssocID="{925355A1-FDDE-4C49-B7A1-F05516C81B89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1E065-EF3F-4EEB-95B4-23321A1CAE93}" type="pres">
      <dgm:prSet presAssocID="{FCF1515A-39DE-4C69-8F96-C3FA4F6A8DA8}" presName="spV" presStyleCnt="0"/>
      <dgm:spPr/>
    </dgm:pt>
    <dgm:pt modelId="{BE21F669-285B-4CCA-8451-AD78196CB0CC}" type="pres">
      <dgm:prSet presAssocID="{304C95BB-1D44-43B4-9847-1EA20420A7FB}" presName="linNode" presStyleCnt="0"/>
      <dgm:spPr/>
    </dgm:pt>
    <dgm:pt modelId="{439A8B3E-A713-4F98-8A1F-3B906ACF1E23}" type="pres">
      <dgm:prSet presAssocID="{304C95BB-1D44-43B4-9847-1EA20420A7FB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E7020E-257B-43C0-BA64-6C3339EA7127}" type="pres">
      <dgm:prSet presAssocID="{304C95BB-1D44-43B4-9847-1EA20420A7FB}" presName="bracket" presStyleLbl="parChTrans1D1" presStyleIdx="1" presStyleCnt="2"/>
      <dgm:spPr/>
    </dgm:pt>
    <dgm:pt modelId="{B009C68C-C5CB-4DE1-BC95-052C0AA3ABBB}" type="pres">
      <dgm:prSet presAssocID="{304C95BB-1D44-43B4-9847-1EA20420A7FB}" presName="spH" presStyleCnt="0"/>
      <dgm:spPr/>
    </dgm:pt>
    <dgm:pt modelId="{F9B08CDD-09E7-4611-A291-67C61E27145D}" type="pres">
      <dgm:prSet presAssocID="{304C95BB-1D44-43B4-9847-1EA20420A7FB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6BAF01-B2CD-4A98-A706-CA72F4B62AAC}" type="presOf" srcId="{F62C7B2F-6E49-4721-9D73-91AFA22A2290}" destId="{F9B08CDD-09E7-4611-A291-67C61E27145D}" srcOrd="0" destOrd="0" presId="urn:diagrams.loki3.com/BracketList"/>
    <dgm:cxn modelId="{C4A5DA90-B3E3-4CCC-9912-89E15ACC6693}" type="presOf" srcId="{304C95BB-1D44-43B4-9847-1EA20420A7FB}" destId="{439A8B3E-A713-4F98-8A1F-3B906ACF1E23}" srcOrd="0" destOrd="0" presId="urn:diagrams.loki3.com/BracketList"/>
    <dgm:cxn modelId="{20EEDB0F-8B7F-42BC-AB06-5FDCB6CAAAC7}" type="presOf" srcId="{C0F66484-AE24-452D-B10C-C6CD5B7F82CF}" destId="{BEDA770A-382B-44F7-955C-324D19B21D5D}" srcOrd="0" destOrd="1" presId="urn:diagrams.loki3.com/BracketList"/>
    <dgm:cxn modelId="{9E72C9C4-D8A2-400A-A50B-C9BF53ABCF82}" type="presOf" srcId="{25186103-CD30-45A8-8C93-ECB9D1B195BF}" destId="{B546F70E-0594-4A23-B5C2-F7BD8BC86677}" srcOrd="0" destOrd="0" presId="urn:diagrams.loki3.com/BracketList"/>
    <dgm:cxn modelId="{62BB558A-3E44-4088-89BB-284F4990F997}" type="presOf" srcId="{925355A1-FDDE-4C49-B7A1-F05516C81B89}" destId="{1B1D49FC-36E7-4DAF-9009-1E3F34AC359D}" srcOrd="0" destOrd="0" presId="urn:diagrams.loki3.com/BracketList"/>
    <dgm:cxn modelId="{C90BE4BF-175B-4430-A592-F40A5AF7A5B8}" srcId="{925355A1-FDDE-4C49-B7A1-F05516C81B89}" destId="{FA03BB06-286F-47A5-8DD2-98555EDB4229}" srcOrd="0" destOrd="0" parTransId="{B45945EF-0A7D-46F9-A98A-39A313FCD37B}" sibTransId="{D7F8FAA0-CC1C-45E4-AB36-1C00D935A6A3}"/>
    <dgm:cxn modelId="{A908B921-9D78-47AF-84BE-26EA75493763}" srcId="{25186103-CD30-45A8-8C93-ECB9D1B195BF}" destId="{925355A1-FDDE-4C49-B7A1-F05516C81B89}" srcOrd="0" destOrd="0" parTransId="{0593E3EB-C54F-47A0-BBE3-BBF87073CC4C}" sibTransId="{FCF1515A-39DE-4C69-8F96-C3FA4F6A8DA8}"/>
    <dgm:cxn modelId="{58B0645C-52A3-4214-92CF-599CB732F160}" srcId="{304C95BB-1D44-43B4-9847-1EA20420A7FB}" destId="{F62C7B2F-6E49-4721-9D73-91AFA22A2290}" srcOrd="0" destOrd="0" parTransId="{90BE83C3-90D5-4DB7-9E3E-9D2189CC8A74}" sibTransId="{E29AE7C7-7D9C-4728-8957-69076790BD33}"/>
    <dgm:cxn modelId="{F652F45D-50FF-4842-970B-F3B15DA9EC25}" srcId="{925355A1-FDDE-4C49-B7A1-F05516C81B89}" destId="{C0F66484-AE24-452D-B10C-C6CD5B7F82CF}" srcOrd="1" destOrd="0" parTransId="{CEA98EC5-AEB5-4434-9E68-39CCC779E236}" sibTransId="{6A48E0C5-D4A2-4AB8-A763-B4858D300E24}"/>
    <dgm:cxn modelId="{A70AF466-DDE6-48CB-9B77-18E392BBF97F}" type="presOf" srcId="{FA03BB06-286F-47A5-8DD2-98555EDB4229}" destId="{BEDA770A-382B-44F7-955C-324D19B21D5D}" srcOrd="0" destOrd="0" presId="urn:diagrams.loki3.com/BracketList"/>
    <dgm:cxn modelId="{C1C6BA01-62EC-4369-A5D5-41014A4005D1}" srcId="{25186103-CD30-45A8-8C93-ECB9D1B195BF}" destId="{304C95BB-1D44-43B4-9847-1EA20420A7FB}" srcOrd="1" destOrd="0" parTransId="{EF01C6C1-C41A-4C3E-B1EB-E27F4961D6DA}" sibTransId="{99C6DA61-1F01-432D-B912-9621FCA31941}"/>
    <dgm:cxn modelId="{DC4916AA-97F8-4AE4-A2C8-CB4AB91AD6A7}" type="presParOf" srcId="{B546F70E-0594-4A23-B5C2-F7BD8BC86677}" destId="{E2A0816A-7090-4700-BD87-4370639B9036}" srcOrd="0" destOrd="0" presId="urn:diagrams.loki3.com/BracketList"/>
    <dgm:cxn modelId="{6B016128-1A6B-4CB7-AE12-8711CC1F7881}" type="presParOf" srcId="{E2A0816A-7090-4700-BD87-4370639B9036}" destId="{1B1D49FC-36E7-4DAF-9009-1E3F34AC359D}" srcOrd="0" destOrd="0" presId="urn:diagrams.loki3.com/BracketList"/>
    <dgm:cxn modelId="{719743BC-EA35-4CFF-8780-3B9EBD09134E}" type="presParOf" srcId="{E2A0816A-7090-4700-BD87-4370639B9036}" destId="{3959CA10-005F-434E-9B31-EBFF7298B59C}" srcOrd="1" destOrd="0" presId="urn:diagrams.loki3.com/BracketList"/>
    <dgm:cxn modelId="{4DDAF7BD-E7B7-4B90-A6EE-69AC0E510006}" type="presParOf" srcId="{E2A0816A-7090-4700-BD87-4370639B9036}" destId="{7B05C035-1608-4288-BB2A-613B4AEA5B2C}" srcOrd="2" destOrd="0" presId="urn:diagrams.loki3.com/BracketList"/>
    <dgm:cxn modelId="{884A2810-8920-4316-AC9B-B3FAC7AD49F3}" type="presParOf" srcId="{E2A0816A-7090-4700-BD87-4370639B9036}" destId="{BEDA770A-382B-44F7-955C-324D19B21D5D}" srcOrd="3" destOrd="0" presId="urn:diagrams.loki3.com/BracketList"/>
    <dgm:cxn modelId="{04BABEF8-29C9-4F51-A1FC-4F0276ECACAC}" type="presParOf" srcId="{B546F70E-0594-4A23-B5C2-F7BD8BC86677}" destId="{A891E065-EF3F-4EEB-95B4-23321A1CAE93}" srcOrd="1" destOrd="0" presId="urn:diagrams.loki3.com/BracketList"/>
    <dgm:cxn modelId="{CBF2F2E7-F596-43AD-B241-929DF6AA7E74}" type="presParOf" srcId="{B546F70E-0594-4A23-B5C2-F7BD8BC86677}" destId="{BE21F669-285B-4CCA-8451-AD78196CB0CC}" srcOrd="2" destOrd="0" presId="urn:diagrams.loki3.com/BracketList"/>
    <dgm:cxn modelId="{8ECABAFF-AD4C-4E2E-B996-2DC460EECDD2}" type="presParOf" srcId="{BE21F669-285B-4CCA-8451-AD78196CB0CC}" destId="{439A8B3E-A713-4F98-8A1F-3B906ACF1E23}" srcOrd="0" destOrd="0" presId="urn:diagrams.loki3.com/BracketList"/>
    <dgm:cxn modelId="{6DFBA637-7B72-4155-BE7E-7A69B75B20F1}" type="presParOf" srcId="{BE21F669-285B-4CCA-8451-AD78196CB0CC}" destId="{14E7020E-257B-43C0-BA64-6C3339EA7127}" srcOrd="1" destOrd="0" presId="urn:diagrams.loki3.com/BracketList"/>
    <dgm:cxn modelId="{066F5102-5346-49C9-B778-6FA2ED1CF1E7}" type="presParOf" srcId="{BE21F669-285B-4CCA-8451-AD78196CB0CC}" destId="{B009C68C-C5CB-4DE1-BC95-052C0AA3ABBB}" srcOrd="2" destOrd="0" presId="urn:diagrams.loki3.com/BracketList"/>
    <dgm:cxn modelId="{9B5B33FC-4020-4DF5-B89D-8FA19466AEDF}" type="presParOf" srcId="{BE21F669-285B-4CCA-8451-AD78196CB0CC}" destId="{F9B08CDD-09E7-4611-A291-67C61E27145D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7D2AB6-6E2D-4CA4-8FD5-3463F6243CA8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147542-35CA-440E-AAE1-2C664FE7159D}">
      <dgm:prSet phldrT="[Text]"/>
      <dgm:spPr/>
      <dgm:t>
        <a:bodyPr/>
        <a:lstStyle/>
        <a:p>
          <a:pPr rtl="1"/>
          <a:r>
            <a:rPr lang="ar-KW" dirty="0" smtClean="0">
              <a:cs typeface="mohammad bold art 1" pitchFamily="2" charset="-78"/>
            </a:rPr>
            <a:t>اضطراب الوضع الإداري</a:t>
          </a:r>
          <a:endParaRPr lang="en-US" dirty="0">
            <a:cs typeface="mohammad bold art 1" pitchFamily="2" charset="-78"/>
          </a:endParaRPr>
        </a:p>
      </dgm:t>
    </dgm:pt>
    <dgm:pt modelId="{4A75BFC2-0144-4552-81AA-5340CAE9097A}" type="parTrans" cxnId="{05758E0B-EF03-4839-AF1E-FA6EFE0F5DD5}">
      <dgm:prSet/>
      <dgm:spPr/>
      <dgm:t>
        <a:bodyPr/>
        <a:lstStyle/>
        <a:p>
          <a:endParaRPr lang="en-US"/>
        </a:p>
      </dgm:t>
    </dgm:pt>
    <dgm:pt modelId="{D37FF7AF-92C4-4F2A-8DA2-737D40778785}" type="sibTrans" cxnId="{05758E0B-EF03-4839-AF1E-FA6EFE0F5DD5}">
      <dgm:prSet/>
      <dgm:spPr/>
      <dgm:t>
        <a:bodyPr/>
        <a:lstStyle/>
        <a:p>
          <a:endParaRPr lang="en-US"/>
        </a:p>
      </dgm:t>
    </dgm:pt>
    <dgm:pt modelId="{9FDDF9D4-594D-41F7-B4C9-47C3B3A55935}">
      <dgm:prSet phldrT="[Text]"/>
      <dgm:spPr/>
      <dgm:t>
        <a:bodyPr/>
        <a:lstStyle/>
        <a:p>
          <a:pPr rtl="1"/>
          <a:r>
            <a:rPr lang="ar-KW" dirty="0" smtClean="0">
              <a:cs typeface="mohammad bold art 1" pitchFamily="2" charset="-78"/>
            </a:rPr>
            <a:t>اضطراب الوضع المالي</a:t>
          </a:r>
          <a:endParaRPr lang="en-US" dirty="0">
            <a:cs typeface="mohammad bold art 1" pitchFamily="2" charset="-78"/>
          </a:endParaRPr>
        </a:p>
      </dgm:t>
    </dgm:pt>
    <dgm:pt modelId="{147DBD28-A279-4D75-8B11-8A782487AE43}" type="parTrans" cxnId="{D30DE37B-A832-4B14-8509-E37EF535C60C}">
      <dgm:prSet/>
      <dgm:spPr/>
      <dgm:t>
        <a:bodyPr/>
        <a:lstStyle/>
        <a:p>
          <a:endParaRPr lang="en-US"/>
        </a:p>
      </dgm:t>
    </dgm:pt>
    <dgm:pt modelId="{67853D35-8F07-46CA-B32E-E1837768FB37}" type="sibTrans" cxnId="{D30DE37B-A832-4B14-8509-E37EF535C60C}">
      <dgm:prSet/>
      <dgm:spPr/>
      <dgm:t>
        <a:bodyPr/>
        <a:lstStyle/>
        <a:p>
          <a:endParaRPr lang="en-US"/>
        </a:p>
      </dgm:t>
    </dgm:pt>
    <dgm:pt modelId="{953B4CAC-4277-4E55-BFBA-5B1B590588E5}">
      <dgm:prSet custT="1"/>
      <dgm:spPr/>
      <dgm:t>
        <a:bodyPr/>
        <a:lstStyle/>
        <a:p>
          <a:r>
            <a:rPr lang="ar-KW" sz="18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rPr>
            <a:t>خسارة الشركة 75% من رأس المال</a:t>
          </a:r>
          <a:endParaRPr lang="en-US" sz="1800" dirty="0">
            <a:solidFill>
              <a:schemeClr val="tx2"/>
            </a:solidFill>
          </a:endParaRPr>
        </a:p>
      </dgm:t>
    </dgm:pt>
    <dgm:pt modelId="{435627FE-D78B-468D-83CF-706E52AB76F6}" type="parTrans" cxnId="{96D3F63E-8BA5-4BA9-A4D5-AC726CFBEB2B}">
      <dgm:prSet/>
      <dgm:spPr/>
      <dgm:t>
        <a:bodyPr/>
        <a:lstStyle/>
        <a:p>
          <a:endParaRPr lang="en-US"/>
        </a:p>
      </dgm:t>
    </dgm:pt>
    <dgm:pt modelId="{DE5D12E6-142E-433B-BD07-293539C619CA}" type="sibTrans" cxnId="{96D3F63E-8BA5-4BA9-A4D5-AC726CFBEB2B}">
      <dgm:prSet/>
      <dgm:spPr/>
      <dgm:t>
        <a:bodyPr/>
        <a:lstStyle/>
        <a:p>
          <a:endParaRPr lang="en-US"/>
        </a:p>
      </dgm:t>
    </dgm:pt>
    <dgm:pt modelId="{42E350AE-193A-4389-8BB9-45A59C6CC7BD}">
      <dgm:prSet custT="1"/>
      <dgm:spPr/>
      <dgm:t>
        <a:bodyPr/>
        <a:lstStyle/>
        <a:p>
          <a:pPr rtl="1"/>
          <a:r>
            <a:rPr lang="ar-KW" sz="18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rPr>
            <a:t>عدم تشكيل مجلس الإدارة بسبب خلافات بين المساهمين</a:t>
          </a:r>
          <a:endParaRPr lang="ar-KW" sz="1800" b="1" dirty="0">
            <a:solidFill>
              <a:schemeClr val="tx2"/>
            </a:solidFill>
            <a:latin typeface="Calibri" pitchFamily="34" charset="0"/>
            <a:cs typeface="mohammad bold art 1" pitchFamily="2" charset="-78"/>
          </a:endParaRPr>
        </a:p>
      </dgm:t>
    </dgm:pt>
    <dgm:pt modelId="{AEF757CF-BF51-4BC2-B83F-CB2E467A8F73}" type="parTrans" cxnId="{F4B2C00F-D4D3-4960-911F-D9494EC1B06E}">
      <dgm:prSet/>
      <dgm:spPr/>
      <dgm:t>
        <a:bodyPr/>
        <a:lstStyle/>
        <a:p>
          <a:endParaRPr lang="en-US"/>
        </a:p>
      </dgm:t>
    </dgm:pt>
    <dgm:pt modelId="{E13215C8-04B8-47A3-B129-E485D297F069}" type="sibTrans" cxnId="{F4B2C00F-D4D3-4960-911F-D9494EC1B06E}">
      <dgm:prSet/>
      <dgm:spPr/>
      <dgm:t>
        <a:bodyPr/>
        <a:lstStyle/>
        <a:p>
          <a:endParaRPr lang="en-US"/>
        </a:p>
      </dgm:t>
    </dgm:pt>
    <dgm:pt modelId="{699CADD0-1D94-4BDB-BCB1-7082CC72B6AF}" type="pres">
      <dgm:prSet presAssocID="{9D7D2AB6-6E2D-4CA4-8FD5-3463F6243CA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7C4C3FE-EAE4-4155-9918-10F838A29F59}" type="pres">
      <dgm:prSet presAssocID="{90147542-35CA-440E-AAE1-2C664FE7159D}" presName="root" presStyleCnt="0"/>
      <dgm:spPr/>
    </dgm:pt>
    <dgm:pt modelId="{BB99F139-15E9-458B-9433-2A5D330FFEED}" type="pres">
      <dgm:prSet presAssocID="{90147542-35CA-440E-AAE1-2C664FE7159D}" presName="rootComposite" presStyleCnt="0"/>
      <dgm:spPr/>
    </dgm:pt>
    <dgm:pt modelId="{9BCF2CE7-071B-4163-92E1-B339C158C17F}" type="pres">
      <dgm:prSet presAssocID="{90147542-35CA-440E-AAE1-2C664FE7159D}" presName="rootText" presStyleLbl="node1" presStyleIdx="0" presStyleCnt="2"/>
      <dgm:spPr/>
      <dgm:t>
        <a:bodyPr/>
        <a:lstStyle/>
        <a:p>
          <a:endParaRPr lang="en-US"/>
        </a:p>
      </dgm:t>
    </dgm:pt>
    <dgm:pt modelId="{DC92EA27-D2ED-4B66-B212-EDDCEC685F05}" type="pres">
      <dgm:prSet presAssocID="{90147542-35CA-440E-AAE1-2C664FE7159D}" presName="rootConnector" presStyleLbl="node1" presStyleIdx="0" presStyleCnt="2"/>
      <dgm:spPr/>
      <dgm:t>
        <a:bodyPr/>
        <a:lstStyle/>
        <a:p>
          <a:endParaRPr lang="en-US"/>
        </a:p>
      </dgm:t>
    </dgm:pt>
    <dgm:pt modelId="{85243D72-EEEC-439B-A15E-631D50B8A1FA}" type="pres">
      <dgm:prSet presAssocID="{90147542-35CA-440E-AAE1-2C664FE7159D}" presName="childShape" presStyleCnt="0"/>
      <dgm:spPr/>
    </dgm:pt>
    <dgm:pt modelId="{0DA1D2E6-8398-4F4F-8E90-456789BEFCE8}" type="pres">
      <dgm:prSet presAssocID="{AEF757CF-BF51-4BC2-B83F-CB2E467A8F73}" presName="Name13" presStyleLbl="parChTrans1D2" presStyleIdx="0" presStyleCnt="2"/>
      <dgm:spPr/>
      <dgm:t>
        <a:bodyPr/>
        <a:lstStyle/>
        <a:p>
          <a:endParaRPr lang="en-US"/>
        </a:p>
      </dgm:t>
    </dgm:pt>
    <dgm:pt modelId="{DE80A4D0-2661-466A-9E05-F44291202E6E}" type="pres">
      <dgm:prSet presAssocID="{42E350AE-193A-4389-8BB9-45A59C6CC7BD}" presName="childText" presStyleLbl="bgAcc1" presStyleIdx="0" presStyleCnt="2" custScaleX="102201" custScaleY="817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FBFD41-3B25-4382-A74C-6D2534207007}" type="pres">
      <dgm:prSet presAssocID="{9FDDF9D4-594D-41F7-B4C9-47C3B3A55935}" presName="root" presStyleCnt="0"/>
      <dgm:spPr/>
    </dgm:pt>
    <dgm:pt modelId="{3510F2CE-A167-46AC-AB7F-5BE57B16ED5C}" type="pres">
      <dgm:prSet presAssocID="{9FDDF9D4-594D-41F7-B4C9-47C3B3A55935}" presName="rootComposite" presStyleCnt="0"/>
      <dgm:spPr/>
    </dgm:pt>
    <dgm:pt modelId="{3C12B6CB-FF96-49B0-A9E8-C3B7FB8ED8E8}" type="pres">
      <dgm:prSet presAssocID="{9FDDF9D4-594D-41F7-B4C9-47C3B3A55935}" presName="rootText" presStyleLbl="node1" presStyleIdx="1" presStyleCnt="2"/>
      <dgm:spPr/>
      <dgm:t>
        <a:bodyPr/>
        <a:lstStyle/>
        <a:p>
          <a:endParaRPr lang="en-US"/>
        </a:p>
      </dgm:t>
    </dgm:pt>
    <dgm:pt modelId="{A3FA5E6A-C2CF-4B70-A86F-78CDCDC4597A}" type="pres">
      <dgm:prSet presAssocID="{9FDDF9D4-594D-41F7-B4C9-47C3B3A55935}" presName="rootConnector" presStyleLbl="node1" presStyleIdx="1" presStyleCnt="2"/>
      <dgm:spPr/>
      <dgm:t>
        <a:bodyPr/>
        <a:lstStyle/>
        <a:p>
          <a:endParaRPr lang="en-US"/>
        </a:p>
      </dgm:t>
    </dgm:pt>
    <dgm:pt modelId="{26E8E86D-357F-47AB-A037-586923040EAF}" type="pres">
      <dgm:prSet presAssocID="{9FDDF9D4-594D-41F7-B4C9-47C3B3A55935}" presName="childShape" presStyleCnt="0"/>
      <dgm:spPr/>
    </dgm:pt>
    <dgm:pt modelId="{7BC29589-2248-402E-92A9-74C550730E24}" type="pres">
      <dgm:prSet presAssocID="{435627FE-D78B-468D-83CF-706E52AB76F6}" presName="Name13" presStyleLbl="parChTrans1D2" presStyleIdx="1" presStyleCnt="2"/>
      <dgm:spPr/>
      <dgm:t>
        <a:bodyPr/>
        <a:lstStyle/>
        <a:p>
          <a:endParaRPr lang="en-US"/>
        </a:p>
      </dgm:t>
    </dgm:pt>
    <dgm:pt modelId="{A71188AF-0C53-4C76-A099-56D82A4E4346}" type="pres">
      <dgm:prSet presAssocID="{953B4CAC-4277-4E55-BFBA-5B1B590588E5}" presName="childText" presStyleLbl="bgAcc1" presStyleIdx="1" presStyleCnt="2" custScaleX="99868" custScaleY="79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3B9EEE-8C0B-47FF-9B49-870D85020125}" type="presOf" srcId="{90147542-35CA-440E-AAE1-2C664FE7159D}" destId="{9BCF2CE7-071B-4163-92E1-B339C158C17F}" srcOrd="0" destOrd="0" presId="urn:microsoft.com/office/officeart/2005/8/layout/hierarchy3"/>
    <dgm:cxn modelId="{05758E0B-EF03-4839-AF1E-FA6EFE0F5DD5}" srcId="{9D7D2AB6-6E2D-4CA4-8FD5-3463F6243CA8}" destId="{90147542-35CA-440E-AAE1-2C664FE7159D}" srcOrd="0" destOrd="0" parTransId="{4A75BFC2-0144-4552-81AA-5340CAE9097A}" sibTransId="{D37FF7AF-92C4-4F2A-8DA2-737D40778785}"/>
    <dgm:cxn modelId="{D30DE37B-A832-4B14-8509-E37EF535C60C}" srcId="{9D7D2AB6-6E2D-4CA4-8FD5-3463F6243CA8}" destId="{9FDDF9D4-594D-41F7-B4C9-47C3B3A55935}" srcOrd="1" destOrd="0" parTransId="{147DBD28-A279-4D75-8B11-8A782487AE43}" sibTransId="{67853D35-8F07-46CA-B32E-E1837768FB37}"/>
    <dgm:cxn modelId="{07B0EAEE-25BD-430E-81B3-846A8CD1F4A8}" type="presOf" srcId="{9D7D2AB6-6E2D-4CA4-8FD5-3463F6243CA8}" destId="{699CADD0-1D94-4BDB-BCB1-7082CC72B6AF}" srcOrd="0" destOrd="0" presId="urn:microsoft.com/office/officeart/2005/8/layout/hierarchy3"/>
    <dgm:cxn modelId="{8BE13F79-C5F3-4672-A66D-D80D90F4A7D3}" type="presOf" srcId="{435627FE-D78B-468D-83CF-706E52AB76F6}" destId="{7BC29589-2248-402E-92A9-74C550730E24}" srcOrd="0" destOrd="0" presId="urn:microsoft.com/office/officeart/2005/8/layout/hierarchy3"/>
    <dgm:cxn modelId="{B6BA8014-BB90-4A17-BEED-F5F3B9F7056C}" type="presOf" srcId="{42E350AE-193A-4389-8BB9-45A59C6CC7BD}" destId="{DE80A4D0-2661-466A-9E05-F44291202E6E}" srcOrd="0" destOrd="0" presId="urn:microsoft.com/office/officeart/2005/8/layout/hierarchy3"/>
    <dgm:cxn modelId="{F4B2C00F-D4D3-4960-911F-D9494EC1B06E}" srcId="{90147542-35CA-440E-AAE1-2C664FE7159D}" destId="{42E350AE-193A-4389-8BB9-45A59C6CC7BD}" srcOrd="0" destOrd="0" parTransId="{AEF757CF-BF51-4BC2-B83F-CB2E467A8F73}" sibTransId="{E13215C8-04B8-47A3-B129-E485D297F069}"/>
    <dgm:cxn modelId="{E31F19C8-1B9A-43EB-BA66-F6E7D9C69FD0}" type="presOf" srcId="{AEF757CF-BF51-4BC2-B83F-CB2E467A8F73}" destId="{0DA1D2E6-8398-4F4F-8E90-456789BEFCE8}" srcOrd="0" destOrd="0" presId="urn:microsoft.com/office/officeart/2005/8/layout/hierarchy3"/>
    <dgm:cxn modelId="{96D3F63E-8BA5-4BA9-A4D5-AC726CFBEB2B}" srcId="{9FDDF9D4-594D-41F7-B4C9-47C3B3A55935}" destId="{953B4CAC-4277-4E55-BFBA-5B1B590588E5}" srcOrd="0" destOrd="0" parTransId="{435627FE-D78B-468D-83CF-706E52AB76F6}" sibTransId="{DE5D12E6-142E-433B-BD07-293539C619CA}"/>
    <dgm:cxn modelId="{99B4529F-F190-44FA-9B39-F847FDE801D5}" type="presOf" srcId="{9FDDF9D4-594D-41F7-B4C9-47C3B3A55935}" destId="{3C12B6CB-FF96-49B0-A9E8-C3B7FB8ED8E8}" srcOrd="0" destOrd="0" presId="urn:microsoft.com/office/officeart/2005/8/layout/hierarchy3"/>
    <dgm:cxn modelId="{B65F9BB3-E485-4774-A34F-BACD20C91A8A}" type="presOf" srcId="{953B4CAC-4277-4E55-BFBA-5B1B590588E5}" destId="{A71188AF-0C53-4C76-A099-56D82A4E4346}" srcOrd="0" destOrd="0" presId="urn:microsoft.com/office/officeart/2005/8/layout/hierarchy3"/>
    <dgm:cxn modelId="{A9BAE041-8B04-4C42-A882-ED9B84580ED5}" type="presOf" srcId="{9FDDF9D4-594D-41F7-B4C9-47C3B3A55935}" destId="{A3FA5E6A-C2CF-4B70-A86F-78CDCDC4597A}" srcOrd="1" destOrd="0" presId="urn:microsoft.com/office/officeart/2005/8/layout/hierarchy3"/>
    <dgm:cxn modelId="{C1031F79-CFB9-4B0A-9F1B-F549C9383A64}" type="presOf" srcId="{90147542-35CA-440E-AAE1-2C664FE7159D}" destId="{DC92EA27-D2ED-4B66-B212-EDDCEC685F05}" srcOrd="1" destOrd="0" presId="urn:microsoft.com/office/officeart/2005/8/layout/hierarchy3"/>
    <dgm:cxn modelId="{8FCA719B-9CDD-4FFF-BEAA-FF00D963E3CC}" type="presParOf" srcId="{699CADD0-1D94-4BDB-BCB1-7082CC72B6AF}" destId="{37C4C3FE-EAE4-4155-9918-10F838A29F59}" srcOrd="0" destOrd="0" presId="urn:microsoft.com/office/officeart/2005/8/layout/hierarchy3"/>
    <dgm:cxn modelId="{B81CF816-1874-4FA6-AC4B-C68B577DE349}" type="presParOf" srcId="{37C4C3FE-EAE4-4155-9918-10F838A29F59}" destId="{BB99F139-15E9-458B-9433-2A5D330FFEED}" srcOrd="0" destOrd="0" presId="urn:microsoft.com/office/officeart/2005/8/layout/hierarchy3"/>
    <dgm:cxn modelId="{89E832E1-36CA-4782-A0EF-228EA058DE0A}" type="presParOf" srcId="{BB99F139-15E9-458B-9433-2A5D330FFEED}" destId="{9BCF2CE7-071B-4163-92E1-B339C158C17F}" srcOrd="0" destOrd="0" presId="urn:microsoft.com/office/officeart/2005/8/layout/hierarchy3"/>
    <dgm:cxn modelId="{6F17AAC7-22E9-4FA7-9CBC-93CBA5DF1E35}" type="presParOf" srcId="{BB99F139-15E9-458B-9433-2A5D330FFEED}" destId="{DC92EA27-D2ED-4B66-B212-EDDCEC685F05}" srcOrd="1" destOrd="0" presId="urn:microsoft.com/office/officeart/2005/8/layout/hierarchy3"/>
    <dgm:cxn modelId="{863DB387-4E66-4A56-80C4-4E807B564C72}" type="presParOf" srcId="{37C4C3FE-EAE4-4155-9918-10F838A29F59}" destId="{85243D72-EEEC-439B-A15E-631D50B8A1FA}" srcOrd="1" destOrd="0" presId="urn:microsoft.com/office/officeart/2005/8/layout/hierarchy3"/>
    <dgm:cxn modelId="{039CB030-5C99-4B12-B9AB-3C5ED58711B7}" type="presParOf" srcId="{85243D72-EEEC-439B-A15E-631D50B8A1FA}" destId="{0DA1D2E6-8398-4F4F-8E90-456789BEFCE8}" srcOrd="0" destOrd="0" presId="urn:microsoft.com/office/officeart/2005/8/layout/hierarchy3"/>
    <dgm:cxn modelId="{6C29B0A4-5172-4E87-81CF-B5E00F5E10B2}" type="presParOf" srcId="{85243D72-EEEC-439B-A15E-631D50B8A1FA}" destId="{DE80A4D0-2661-466A-9E05-F44291202E6E}" srcOrd="1" destOrd="0" presId="urn:microsoft.com/office/officeart/2005/8/layout/hierarchy3"/>
    <dgm:cxn modelId="{A319ECA6-9014-48A0-96E5-C96A4D4A216C}" type="presParOf" srcId="{699CADD0-1D94-4BDB-BCB1-7082CC72B6AF}" destId="{4BFBFD41-3B25-4382-A74C-6D2534207007}" srcOrd="1" destOrd="0" presId="urn:microsoft.com/office/officeart/2005/8/layout/hierarchy3"/>
    <dgm:cxn modelId="{9517D544-0C1E-4C0A-98F4-9742A1BAB537}" type="presParOf" srcId="{4BFBFD41-3B25-4382-A74C-6D2534207007}" destId="{3510F2CE-A167-46AC-AB7F-5BE57B16ED5C}" srcOrd="0" destOrd="0" presId="urn:microsoft.com/office/officeart/2005/8/layout/hierarchy3"/>
    <dgm:cxn modelId="{459782EB-538D-4105-A488-543E80E8429F}" type="presParOf" srcId="{3510F2CE-A167-46AC-AB7F-5BE57B16ED5C}" destId="{3C12B6CB-FF96-49B0-A9E8-C3B7FB8ED8E8}" srcOrd="0" destOrd="0" presId="urn:microsoft.com/office/officeart/2005/8/layout/hierarchy3"/>
    <dgm:cxn modelId="{591FB18A-50DC-4C55-A13D-122D78B0B6A4}" type="presParOf" srcId="{3510F2CE-A167-46AC-AB7F-5BE57B16ED5C}" destId="{A3FA5E6A-C2CF-4B70-A86F-78CDCDC4597A}" srcOrd="1" destOrd="0" presId="urn:microsoft.com/office/officeart/2005/8/layout/hierarchy3"/>
    <dgm:cxn modelId="{811E7BB1-5D32-4ACB-8A4D-4135FDECFC64}" type="presParOf" srcId="{4BFBFD41-3B25-4382-A74C-6D2534207007}" destId="{26E8E86D-357F-47AB-A037-586923040EAF}" srcOrd="1" destOrd="0" presId="urn:microsoft.com/office/officeart/2005/8/layout/hierarchy3"/>
    <dgm:cxn modelId="{CA32C6ED-84FF-4D42-B7E5-76B21A3178A2}" type="presParOf" srcId="{26E8E86D-357F-47AB-A037-586923040EAF}" destId="{7BC29589-2248-402E-92A9-74C550730E24}" srcOrd="0" destOrd="0" presId="urn:microsoft.com/office/officeart/2005/8/layout/hierarchy3"/>
    <dgm:cxn modelId="{5B6BDD68-A64A-4AB9-97BC-9B3225210895}" type="presParOf" srcId="{26E8E86D-357F-47AB-A037-586923040EAF}" destId="{A71188AF-0C53-4C76-A099-56D82A4E434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1CEB2C-7C1D-4374-AD78-82721013B3FB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58F09B-ED33-4192-82EC-08E541E3B823}">
      <dgm:prSet phldrT="[Text]"/>
      <dgm:spPr/>
      <dgm:t>
        <a:bodyPr/>
        <a:lstStyle/>
        <a:p>
          <a:pPr rtl="1"/>
          <a:r>
            <a:rPr lang="ar-KW" b="1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تاريخ صدور اللائحة التنفيذية الجديدة</a:t>
          </a:r>
          <a:endParaRPr lang="en-US" b="1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gm:t>
    </dgm:pt>
    <dgm:pt modelId="{C64CB384-80A2-42E9-B832-4B40165064D6}" type="parTrans" cxnId="{19472259-55AF-47D5-B098-3D1F873EBC35}">
      <dgm:prSet/>
      <dgm:spPr/>
      <dgm:t>
        <a:bodyPr/>
        <a:lstStyle/>
        <a:p>
          <a:endParaRPr lang="en-US"/>
        </a:p>
      </dgm:t>
    </dgm:pt>
    <dgm:pt modelId="{5B8F066B-BB66-4A58-BB98-63C5DB6F6236}" type="sibTrans" cxnId="{19472259-55AF-47D5-B098-3D1F873EBC35}">
      <dgm:prSet/>
      <dgm:spPr/>
      <dgm:t>
        <a:bodyPr/>
        <a:lstStyle/>
        <a:p>
          <a:endParaRPr lang="en-US"/>
        </a:p>
      </dgm:t>
    </dgm:pt>
    <dgm:pt modelId="{68D5B097-F068-4115-9F51-0DD84099C302}">
      <dgm:prSet phldrT="[Text]"/>
      <dgm:spPr/>
      <dgm:t>
        <a:bodyPr/>
        <a:lstStyle/>
        <a:p>
          <a:pPr rtl="1"/>
          <a:r>
            <a:rPr lang="ar-KW" b="1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نوفمبر 2015</a:t>
          </a:r>
          <a:endParaRPr lang="en-US" b="1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gm:t>
    </dgm:pt>
    <dgm:pt modelId="{1CB0436B-5D04-46F5-8095-BA337EECF14D}" type="parTrans" cxnId="{0E447178-8B2B-4990-B7B8-7FF062533B36}">
      <dgm:prSet/>
      <dgm:spPr/>
      <dgm:t>
        <a:bodyPr/>
        <a:lstStyle/>
        <a:p>
          <a:endParaRPr lang="en-US"/>
        </a:p>
      </dgm:t>
    </dgm:pt>
    <dgm:pt modelId="{2634F080-6925-44AE-99E0-D6E343528824}" type="sibTrans" cxnId="{0E447178-8B2B-4990-B7B8-7FF062533B36}">
      <dgm:prSet/>
      <dgm:spPr/>
      <dgm:t>
        <a:bodyPr/>
        <a:lstStyle/>
        <a:p>
          <a:endParaRPr lang="en-US"/>
        </a:p>
      </dgm:t>
    </dgm:pt>
    <dgm:pt modelId="{2B2A5053-0D78-45FE-8E14-09CBD9D56B89}">
      <dgm:prSet phldrT="[Text]" custT="1"/>
      <dgm:spPr/>
      <dgm:t>
        <a:bodyPr/>
        <a:lstStyle/>
        <a:p>
          <a:pPr rtl="1"/>
          <a:r>
            <a:rPr lang="ar-KW" sz="1600" b="1" dirty="0" smtClean="0">
              <a:solidFill>
                <a:schemeClr val="bg1"/>
              </a:solidFill>
              <a:cs typeface="mohammad bold art 1" pitchFamily="2" charset="-78"/>
            </a:rPr>
            <a:t>الفترة الانتقالية لاستكمال أي متطلبات جديدة للفصل الأول إلى الرابع</a:t>
          </a:r>
        </a:p>
        <a:p>
          <a:pPr rtl="1"/>
          <a:r>
            <a:rPr lang="ar-KW" sz="1600" b="1" dirty="0" smtClean="0">
              <a:solidFill>
                <a:schemeClr val="bg1"/>
              </a:solidFill>
              <a:cs typeface="mohammad bold art 1" pitchFamily="2" charset="-78"/>
            </a:rPr>
            <a:t> من الكتاب السابع</a:t>
          </a:r>
          <a:endParaRPr lang="en-US" sz="1600" b="1" dirty="0">
            <a:solidFill>
              <a:schemeClr val="bg1"/>
            </a:solidFill>
            <a:cs typeface="mohammad bold art 1" pitchFamily="2" charset="-78"/>
          </a:endParaRPr>
        </a:p>
      </dgm:t>
    </dgm:pt>
    <dgm:pt modelId="{DABFD258-6705-4409-873D-A0D9D64531C1}" type="parTrans" cxnId="{F03ABD3E-6BFC-4801-9CA8-2BE8A5D2E12D}">
      <dgm:prSet/>
      <dgm:spPr/>
      <dgm:t>
        <a:bodyPr/>
        <a:lstStyle/>
        <a:p>
          <a:endParaRPr lang="en-US"/>
        </a:p>
      </dgm:t>
    </dgm:pt>
    <dgm:pt modelId="{F6E75BDA-CB31-49CB-AA41-A8302D8F482A}" type="sibTrans" cxnId="{F03ABD3E-6BFC-4801-9CA8-2BE8A5D2E12D}">
      <dgm:prSet/>
      <dgm:spPr/>
      <dgm:t>
        <a:bodyPr/>
        <a:lstStyle/>
        <a:p>
          <a:endParaRPr lang="en-US"/>
        </a:p>
      </dgm:t>
    </dgm:pt>
    <dgm:pt modelId="{0212DC6A-1189-4DB0-B1E2-7E78B67AF068}">
      <dgm:prSet phldrT="[Text]"/>
      <dgm:spPr/>
      <dgm:t>
        <a:bodyPr/>
        <a:lstStyle/>
        <a:p>
          <a:pPr rtl="1"/>
          <a:r>
            <a:rPr lang="ar-KW" b="1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30 نوفمبر 2016 </a:t>
          </a:r>
          <a:endParaRPr lang="en-US" b="1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gm:t>
    </dgm:pt>
    <dgm:pt modelId="{66EA768A-FB33-4F6D-85D9-4F4975972A13}" type="parTrans" cxnId="{F371558A-F9FF-4D7C-9D4E-8DF26D5D835E}">
      <dgm:prSet/>
      <dgm:spPr/>
      <dgm:t>
        <a:bodyPr/>
        <a:lstStyle/>
        <a:p>
          <a:endParaRPr lang="en-US"/>
        </a:p>
      </dgm:t>
    </dgm:pt>
    <dgm:pt modelId="{55FFD8D5-EC12-48A1-8DB8-10D82D522034}" type="sibTrans" cxnId="{F371558A-F9FF-4D7C-9D4E-8DF26D5D835E}">
      <dgm:prSet/>
      <dgm:spPr/>
      <dgm:t>
        <a:bodyPr/>
        <a:lstStyle/>
        <a:p>
          <a:endParaRPr lang="en-US"/>
        </a:p>
      </dgm:t>
    </dgm:pt>
    <dgm:pt modelId="{40D3B842-F5CC-44DB-B6F3-A2DA4A962A06}" type="pres">
      <dgm:prSet presAssocID="{A91CEB2C-7C1D-4374-AD78-82721013B3FB}" presName="Name0" presStyleCnt="0">
        <dgm:presLayoutVars>
          <dgm:dir val="rev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96DE0C2-94D7-493D-830F-057F3801812C}" type="pres">
      <dgm:prSet presAssocID="{2F58F09B-ED33-4192-82EC-08E541E3B823}" presName="chaos" presStyleCnt="0"/>
      <dgm:spPr/>
    </dgm:pt>
    <dgm:pt modelId="{19CC2B0A-1167-4F26-8B8B-970D1EABD50E}" type="pres">
      <dgm:prSet presAssocID="{2F58F09B-ED33-4192-82EC-08E541E3B823}" presName="parTx1" presStyleLbl="revTx" presStyleIdx="0" presStyleCnt="3"/>
      <dgm:spPr/>
      <dgm:t>
        <a:bodyPr/>
        <a:lstStyle/>
        <a:p>
          <a:endParaRPr lang="en-US"/>
        </a:p>
      </dgm:t>
    </dgm:pt>
    <dgm:pt modelId="{4CE198B1-C3EA-4C4D-9DDD-ED452D2814E7}" type="pres">
      <dgm:prSet presAssocID="{2F58F09B-ED33-4192-82EC-08E541E3B823}" presName="desTx1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F6B90D-DD0C-47C0-B13B-BD5F60F37C78}" type="pres">
      <dgm:prSet presAssocID="{2F58F09B-ED33-4192-82EC-08E541E3B823}" presName="c1" presStyleLbl="node1" presStyleIdx="0" presStyleCnt="19"/>
      <dgm:spPr/>
    </dgm:pt>
    <dgm:pt modelId="{AFDD01E5-C705-402E-A2C5-59A05636ADEE}" type="pres">
      <dgm:prSet presAssocID="{2F58F09B-ED33-4192-82EC-08E541E3B823}" presName="c2" presStyleLbl="node1" presStyleIdx="1" presStyleCnt="19"/>
      <dgm:spPr/>
    </dgm:pt>
    <dgm:pt modelId="{9845B16C-0225-439B-B0AD-AC0B27B625CC}" type="pres">
      <dgm:prSet presAssocID="{2F58F09B-ED33-4192-82EC-08E541E3B823}" presName="c3" presStyleLbl="node1" presStyleIdx="2" presStyleCnt="19"/>
      <dgm:spPr/>
    </dgm:pt>
    <dgm:pt modelId="{A11C4594-23F7-4BEE-B9AF-BB5065977E86}" type="pres">
      <dgm:prSet presAssocID="{2F58F09B-ED33-4192-82EC-08E541E3B823}" presName="c4" presStyleLbl="node1" presStyleIdx="3" presStyleCnt="19"/>
      <dgm:spPr/>
    </dgm:pt>
    <dgm:pt modelId="{493BFF62-855F-4A89-A5E7-7F08C1E58B8E}" type="pres">
      <dgm:prSet presAssocID="{2F58F09B-ED33-4192-82EC-08E541E3B823}" presName="c5" presStyleLbl="node1" presStyleIdx="4" presStyleCnt="19"/>
      <dgm:spPr/>
    </dgm:pt>
    <dgm:pt modelId="{290CAACF-F201-481B-9A83-C18B9837740A}" type="pres">
      <dgm:prSet presAssocID="{2F58F09B-ED33-4192-82EC-08E541E3B823}" presName="c6" presStyleLbl="node1" presStyleIdx="5" presStyleCnt="19"/>
      <dgm:spPr/>
    </dgm:pt>
    <dgm:pt modelId="{FB986BF8-40CC-443B-9CE3-A7F00D9DBADB}" type="pres">
      <dgm:prSet presAssocID="{2F58F09B-ED33-4192-82EC-08E541E3B823}" presName="c7" presStyleLbl="node1" presStyleIdx="6" presStyleCnt="19"/>
      <dgm:spPr/>
    </dgm:pt>
    <dgm:pt modelId="{B7326BE9-D4BA-4313-9A06-199F61FF6420}" type="pres">
      <dgm:prSet presAssocID="{2F58F09B-ED33-4192-82EC-08E541E3B823}" presName="c8" presStyleLbl="node1" presStyleIdx="7" presStyleCnt="19"/>
      <dgm:spPr/>
    </dgm:pt>
    <dgm:pt modelId="{75EC4DF3-53F2-4B72-B7A7-06211790C662}" type="pres">
      <dgm:prSet presAssocID="{2F58F09B-ED33-4192-82EC-08E541E3B823}" presName="c9" presStyleLbl="node1" presStyleIdx="8" presStyleCnt="19"/>
      <dgm:spPr/>
    </dgm:pt>
    <dgm:pt modelId="{8DCE4A18-31B6-4FC1-90CB-EC1CDF0BAFDC}" type="pres">
      <dgm:prSet presAssocID="{2F58F09B-ED33-4192-82EC-08E541E3B823}" presName="c10" presStyleLbl="node1" presStyleIdx="9" presStyleCnt="19"/>
      <dgm:spPr/>
    </dgm:pt>
    <dgm:pt modelId="{3D004850-1564-41A3-B58D-70616462E26C}" type="pres">
      <dgm:prSet presAssocID="{2F58F09B-ED33-4192-82EC-08E541E3B823}" presName="c11" presStyleLbl="node1" presStyleIdx="10" presStyleCnt="19"/>
      <dgm:spPr/>
    </dgm:pt>
    <dgm:pt modelId="{743B0CEA-DFA0-471D-B187-6D56414038AB}" type="pres">
      <dgm:prSet presAssocID="{2F58F09B-ED33-4192-82EC-08E541E3B823}" presName="c12" presStyleLbl="node1" presStyleIdx="11" presStyleCnt="19"/>
      <dgm:spPr/>
    </dgm:pt>
    <dgm:pt modelId="{7DD1C488-E7FD-4A3E-BD8D-AB24FDC9DB2D}" type="pres">
      <dgm:prSet presAssocID="{2F58F09B-ED33-4192-82EC-08E541E3B823}" presName="c13" presStyleLbl="node1" presStyleIdx="12" presStyleCnt="19"/>
      <dgm:spPr/>
    </dgm:pt>
    <dgm:pt modelId="{D3C91675-1B0C-41E6-94F8-D8B7A2A09E66}" type="pres">
      <dgm:prSet presAssocID="{2F58F09B-ED33-4192-82EC-08E541E3B823}" presName="c14" presStyleLbl="node1" presStyleIdx="13" presStyleCnt="19"/>
      <dgm:spPr/>
    </dgm:pt>
    <dgm:pt modelId="{475C046E-7EBA-46FD-B543-3024AF00DFB3}" type="pres">
      <dgm:prSet presAssocID="{2F58F09B-ED33-4192-82EC-08E541E3B823}" presName="c15" presStyleLbl="node1" presStyleIdx="14" presStyleCnt="19"/>
      <dgm:spPr/>
    </dgm:pt>
    <dgm:pt modelId="{51C9C80F-1F9A-411B-AAEC-E87AD0C0DDD9}" type="pres">
      <dgm:prSet presAssocID="{2F58F09B-ED33-4192-82EC-08E541E3B823}" presName="c16" presStyleLbl="node1" presStyleIdx="15" presStyleCnt="19"/>
      <dgm:spPr/>
    </dgm:pt>
    <dgm:pt modelId="{A585ED93-1A64-493A-B065-89B275C9D0A3}" type="pres">
      <dgm:prSet presAssocID="{2F58F09B-ED33-4192-82EC-08E541E3B823}" presName="c17" presStyleLbl="node1" presStyleIdx="16" presStyleCnt="19"/>
      <dgm:spPr/>
    </dgm:pt>
    <dgm:pt modelId="{E69121A8-4D3E-4EFB-B73A-B810BC430084}" type="pres">
      <dgm:prSet presAssocID="{2F58F09B-ED33-4192-82EC-08E541E3B823}" presName="c18" presStyleLbl="node1" presStyleIdx="17" presStyleCnt="19"/>
      <dgm:spPr/>
    </dgm:pt>
    <dgm:pt modelId="{2548CCF1-FCF4-4503-BBE7-139D08AFA3E4}" type="pres">
      <dgm:prSet presAssocID="{5B8F066B-BB66-4A58-BB98-63C5DB6F6236}" presName="chevronComposite1" presStyleCnt="0"/>
      <dgm:spPr/>
    </dgm:pt>
    <dgm:pt modelId="{40226ECD-3F3F-4C3B-B3A6-D29978CD19C3}" type="pres">
      <dgm:prSet presAssocID="{5B8F066B-BB66-4A58-BB98-63C5DB6F6236}" presName="chevron1" presStyleLbl="sibTrans2D1" presStyleIdx="0" presStyleCnt="2"/>
      <dgm:spPr/>
    </dgm:pt>
    <dgm:pt modelId="{BA3C0966-A453-4286-B4E5-9F482879A69F}" type="pres">
      <dgm:prSet presAssocID="{5B8F066B-BB66-4A58-BB98-63C5DB6F6236}" presName="spChevron1" presStyleCnt="0"/>
      <dgm:spPr/>
    </dgm:pt>
    <dgm:pt modelId="{9AF12282-7865-4234-AC99-BCDB8D1F10E6}" type="pres">
      <dgm:prSet presAssocID="{5B8F066B-BB66-4A58-BB98-63C5DB6F6236}" presName="overlap" presStyleCnt="0"/>
      <dgm:spPr/>
    </dgm:pt>
    <dgm:pt modelId="{9BC161E3-0585-479C-BD4E-BD4A4120CF1B}" type="pres">
      <dgm:prSet presAssocID="{5B8F066B-BB66-4A58-BB98-63C5DB6F6236}" presName="chevronComposite2" presStyleCnt="0"/>
      <dgm:spPr/>
    </dgm:pt>
    <dgm:pt modelId="{2E3F4A82-7DF6-4109-9997-B50DB5D6C2E4}" type="pres">
      <dgm:prSet presAssocID="{5B8F066B-BB66-4A58-BB98-63C5DB6F6236}" presName="chevron2" presStyleLbl="sibTrans2D1" presStyleIdx="1" presStyleCnt="2"/>
      <dgm:spPr/>
    </dgm:pt>
    <dgm:pt modelId="{AE2E7D0E-A9CB-4C36-9AFC-4AAEB8A01682}" type="pres">
      <dgm:prSet presAssocID="{5B8F066B-BB66-4A58-BB98-63C5DB6F6236}" presName="spChevron2" presStyleCnt="0"/>
      <dgm:spPr/>
    </dgm:pt>
    <dgm:pt modelId="{C6A48D3A-DEC6-4228-979A-C324F504783A}" type="pres">
      <dgm:prSet presAssocID="{2B2A5053-0D78-45FE-8E14-09CBD9D56B89}" presName="last" presStyleCnt="0"/>
      <dgm:spPr/>
    </dgm:pt>
    <dgm:pt modelId="{11AD023E-E8E8-4AD0-B937-2906ED6F3532}" type="pres">
      <dgm:prSet presAssocID="{2B2A5053-0D78-45FE-8E14-09CBD9D56B89}" presName="circleTx" presStyleLbl="node1" presStyleIdx="18" presStyleCnt="19" custScaleX="132928" custScaleY="124057"/>
      <dgm:spPr/>
      <dgm:t>
        <a:bodyPr/>
        <a:lstStyle/>
        <a:p>
          <a:endParaRPr lang="en-US"/>
        </a:p>
      </dgm:t>
    </dgm:pt>
    <dgm:pt modelId="{09090801-31D5-4868-A734-DBB9CFA18C66}" type="pres">
      <dgm:prSet presAssocID="{2B2A5053-0D78-45FE-8E14-09CBD9D56B89}" presName="desTxN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76D0A-291F-4009-A598-6E7E8D2D8052}" type="pres">
      <dgm:prSet presAssocID="{2B2A5053-0D78-45FE-8E14-09CBD9D56B89}" presName="spN" presStyleCnt="0"/>
      <dgm:spPr/>
    </dgm:pt>
  </dgm:ptLst>
  <dgm:cxnLst>
    <dgm:cxn modelId="{1D7DEBF7-9941-4591-8F12-828A45BFA22C}" type="presOf" srcId="{2F58F09B-ED33-4192-82EC-08E541E3B823}" destId="{19CC2B0A-1167-4F26-8B8B-970D1EABD50E}" srcOrd="0" destOrd="0" presId="urn:microsoft.com/office/officeart/2009/3/layout/RandomtoResultProcess"/>
    <dgm:cxn modelId="{0E447178-8B2B-4990-B7B8-7FF062533B36}" srcId="{2F58F09B-ED33-4192-82EC-08E541E3B823}" destId="{68D5B097-F068-4115-9F51-0DD84099C302}" srcOrd="0" destOrd="0" parTransId="{1CB0436B-5D04-46F5-8095-BA337EECF14D}" sibTransId="{2634F080-6925-44AE-99E0-D6E343528824}"/>
    <dgm:cxn modelId="{F03ABD3E-6BFC-4801-9CA8-2BE8A5D2E12D}" srcId="{A91CEB2C-7C1D-4374-AD78-82721013B3FB}" destId="{2B2A5053-0D78-45FE-8E14-09CBD9D56B89}" srcOrd="1" destOrd="0" parTransId="{DABFD258-6705-4409-873D-A0D9D64531C1}" sibTransId="{F6E75BDA-CB31-49CB-AA41-A8302D8F482A}"/>
    <dgm:cxn modelId="{9909E84E-1641-4D10-9530-CAFEB99ABE2C}" type="presOf" srcId="{A91CEB2C-7C1D-4374-AD78-82721013B3FB}" destId="{40D3B842-F5CC-44DB-B6F3-A2DA4A962A06}" srcOrd="0" destOrd="0" presId="urn:microsoft.com/office/officeart/2009/3/layout/RandomtoResultProcess"/>
    <dgm:cxn modelId="{19472259-55AF-47D5-B098-3D1F873EBC35}" srcId="{A91CEB2C-7C1D-4374-AD78-82721013B3FB}" destId="{2F58F09B-ED33-4192-82EC-08E541E3B823}" srcOrd="0" destOrd="0" parTransId="{C64CB384-80A2-42E9-B832-4B40165064D6}" sibTransId="{5B8F066B-BB66-4A58-BB98-63C5DB6F6236}"/>
    <dgm:cxn modelId="{E01F2A09-AD27-42D1-9A2D-5C34CCE94135}" type="presOf" srcId="{0212DC6A-1189-4DB0-B1E2-7E78B67AF068}" destId="{09090801-31D5-4868-A734-DBB9CFA18C66}" srcOrd="0" destOrd="0" presId="urn:microsoft.com/office/officeart/2009/3/layout/RandomtoResultProcess"/>
    <dgm:cxn modelId="{F371558A-F9FF-4D7C-9D4E-8DF26D5D835E}" srcId="{2B2A5053-0D78-45FE-8E14-09CBD9D56B89}" destId="{0212DC6A-1189-4DB0-B1E2-7E78B67AF068}" srcOrd="0" destOrd="0" parTransId="{66EA768A-FB33-4F6D-85D9-4F4975972A13}" sibTransId="{55FFD8D5-EC12-48A1-8DB8-10D82D522034}"/>
    <dgm:cxn modelId="{5CD896F3-BCEF-48F4-BFBB-48E6986B2952}" type="presOf" srcId="{2B2A5053-0D78-45FE-8E14-09CBD9D56B89}" destId="{11AD023E-E8E8-4AD0-B937-2906ED6F3532}" srcOrd="0" destOrd="0" presId="urn:microsoft.com/office/officeart/2009/3/layout/RandomtoResultProcess"/>
    <dgm:cxn modelId="{9E8F5681-E570-4E4E-858F-6FA06A98BC51}" type="presOf" srcId="{68D5B097-F068-4115-9F51-0DD84099C302}" destId="{4CE198B1-C3EA-4C4D-9DDD-ED452D2814E7}" srcOrd="0" destOrd="0" presId="urn:microsoft.com/office/officeart/2009/3/layout/RandomtoResultProcess"/>
    <dgm:cxn modelId="{6F78E6C9-E8C2-4A2F-B9D4-8BED28F57F19}" type="presParOf" srcId="{40D3B842-F5CC-44DB-B6F3-A2DA4A962A06}" destId="{C96DE0C2-94D7-493D-830F-057F3801812C}" srcOrd="0" destOrd="0" presId="urn:microsoft.com/office/officeart/2009/3/layout/RandomtoResultProcess"/>
    <dgm:cxn modelId="{FC0EB314-6DB1-4927-8318-54D91044B92C}" type="presParOf" srcId="{C96DE0C2-94D7-493D-830F-057F3801812C}" destId="{19CC2B0A-1167-4F26-8B8B-970D1EABD50E}" srcOrd="0" destOrd="0" presId="urn:microsoft.com/office/officeart/2009/3/layout/RandomtoResultProcess"/>
    <dgm:cxn modelId="{1E2A791F-634B-441C-80A4-C789751CFF87}" type="presParOf" srcId="{C96DE0C2-94D7-493D-830F-057F3801812C}" destId="{4CE198B1-C3EA-4C4D-9DDD-ED452D2814E7}" srcOrd="1" destOrd="0" presId="urn:microsoft.com/office/officeart/2009/3/layout/RandomtoResultProcess"/>
    <dgm:cxn modelId="{14CBB8F6-BDCA-4572-B027-1A73018AE7A0}" type="presParOf" srcId="{C96DE0C2-94D7-493D-830F-057F3801812C}" destId="{E7F6B90D-DD0C-47C0-B13B-BD5F60F37C78}" srcOrd="2" destOrd="0" presId="urn:microsoft.com/office/officeart/2009/3/layout/RandomtoResultProcess"/>
    <dgm:cxn modelId="{781D5FC1-C6E2-4EBD-9192-3FCE1E5257F4}" type="presParOf" srcId="{C96DE0C2-94D7-493D-830F-057F3801812C}" destId="{AFDD01E5-C705-402E-A2C5-59A05636ADEE}" srcOrd="3" destOrd="0" presId="urn:microsoft.com/office/officeart/2009/3/layout/RandomtoResultProcess"/>
    <dgm:cxn modelId="{2CF3B4FE-7D9E-4FA5-AED6-0A524FC69AD3}" type="presParOf" srcId="{C96DE0C2-94D7-493D-830F-057F3801812C}" destId="{9845B16C-0225-439B-B0AD-AC0B27B625CC}" srcOrd="4" destOrd="0" presId="urn:microsoft.com/office/officeart/2009/3/layout/RandomtoResultProcess"/>
    <dgm:cxn modelId="{AE53BE5A-9AC4-4D76-847A-03328B36D61D}" type="presParOf" srcId="{C96DE0C2-94D7-493D-830F-057F3801812C}" destId="{A11C4594-23F7-4BEE-B9AF-BB5065977E86}" srcOrd="5" destOrd="0" presId="urn:microsoft.com/office/officeart/2009/3/layout/RandomtoResultProcess"/>
    <dgm:cxn modelId="{65451711-FDEA-4E85-AD4A-F83E7AA9BEAE}" type="presParOf" srcId="{C96DE0C2-94D7-493D-830F-057F3801812C}" destId="{493BFF62-855F-4A89-A5E7-7F08C1E58B8E}" srcOrd="6" destOrd="0" presId="urn:microsoft.com/office/officeart/2009/3/layout/RandomtoResultProcess"/>
    <dgm:cxn modelId="{060FBAAF-3525-4AA3-92D1-204D10E23529}" type="presParOf" srcId="{C96DE0C2-94D7-493D-830F-057F3801812C}" destId="{290CAACF-F201-481B-9A83-C18B9837740A}" srcOrd="7" destOrd="0" presId="urn:microsoft.com/office/officeart/2009/3/layout/RandomtoResultProcess"/>
    <dgm:cxn modelId="{E68CD0C4-3D8B-4CB7-8693-13C5CC5850E7}" type="presParOf" srcId="{C96DE0C2-94D7-493D-830F-057F3801812C}" destId="{FB986BF8-40CC-443B-9CE3-A7F00D9DBADB}" srcOrd="8" destOrd="0" presId="urn:microsoft.com/office/officeart/2009/3/layout/RandomtoResultProcess"/>
    <dgm:cxn modelId="{C595D814-9CEF-4EB2-B082-C5E4C49EEA96}" type="presParOf" srcId="{C96DE0C2-94D7-493D-830F-057F3801812C}" destId="{B7326BE9-D4BA-4313-9A06-199F61FF6420}" srcOrd="9" destOrd="0" presId="urn:microsoft.com/office/officeart/2009/3/layout/RandomtoResultProcess"/>
    <dgm:cxn modelId="{B0F75054-B36A-44AC-A94C-058676589094}" type="presParOf" srcId="{C96DE0C2-94D7-493D-830F-057F3801812C}" destId="{75EC4DF3-53F2-4B72-B7A7-06211790C662}" srcOrd="10" destOrd="0" presId="urn:microsoft.com/office/officeart/2009/3/layout/RandomtoResultProcess"/>
    <dgm:cxn modelId="{2483A4BB-80D6-4BE5-B607-6AA371CB970C}" type="presParOf" srcId="{C96DE0C2-94D7-493D-830F-057F3801812C}" destId="{8DCE4A18-31B6-4FC1-90CB-EC1CDF0BAFDC}" srcOrd="11" destOrd="0" presId="urn:microsoft.com/office/officeart/2009/3/layout/RandomtoResultProcess"/>
    <dgm:cxn modelId="{2104D329-6F96-4962-B123-7DD482706BC6}" type="presParOf" srcId="{C96DE0C2-94D7-493D-830F-057F3801812C}" destId="{3D004850-1564-41A3-B58D-70616462E26C}" srcOrd="12" destOrd="0" presId="urn:microsoft.com/office/officeart/2009/3/layout/RandomtoResultProcess"/>
    <dgm:cxn modelId="{EA6B1296-43C0-4948-BAF6-83F81BFEFEDB}" type="presParOf" srcId="{C96DE0C2-94D7-493D-830F-057F3801812C}" destId="{743B0CEA-DFA0-471D-B187-6D56414038AB}" srcOrd="13" destOrd="0" presId="urn:microsoft.com/office/officeart/2009/3/layout/RandomtoResultProcess"/>
    <dgm:cxn modelId="{9F0A8B50-E1E0-4800-915F-5C8636FF5619}" type="presParOf" srcId="{C96DE0C2-94D7-493D-830F-057F3801812C}" destId="{7DD1C488-E7FD-4A3E-BD8D-AB24FDC9DB2D}" srcOrd="14" destOrd="0" presId="urn:microsoft.com/office/officeart/2009/3/layout/RandomtoResultProcess"/>
    <dgm:cxn modelId="{C327825A-7D35-4E60-AF1C-E6A440945882}" type="presParOf" srcId="{C96DE0C2-94D7-493D-830F-057F3801812C}" destId="{D3C91675-1B0C-41E6-94F8-D8B7A2A09E66}" srcOrd="15" destOrd="0" presId="urn:microsoft.com/office/officeart/2009/3/layout/RandomtoResultProcess"/>
    <dgm:cxn modelId="{B2FD336C-EC29-4DB7-95A2-3DC82BD73384}" type="presParOf" srcId="{C96DE0C2-94D7-493D-830F-057F3801812C}" destId="{475C046E-7EBA-46FD-B543-3024AF00DFB3}" srcOrd="16" destOrd="0" presId="urn:microsoft.com/office/officeart/2009/3/layout/RandomtoResultProcess"/>
    <dgm:cxn modelId="{B48B96AC-0840-429F-B774-0DD8360B00FC}" type="presParOf" srcId="{C96DE0C2-94D7-493D-830F-057F3801812C}" destId="{51C9C80F-1F9A-411B-AAEC-E87AD0C0DDD9}" srcOrd="17" destOrd="0" presId="urn:microsoft.com/office/officeart/2009/3/layout/RandomtoResultProcess"/>
    <dgm:cxn modelId="{74C28C7C-420D-42ED-831D-09B1AA87066E}" type="presParOf" srcId="{C96DE0C2-94D7-493D-830F-057F3801812C}" destId="{A585ED93-1A64-493A-B065-89B275C9D0A3}" srcOrd="18" destOrd="0" presId="urn:microsoft.com/office/officeart/2009/3/layout/RandomtoResultProcess"/>
    <dgm:cxn modelId="{323FD709-90EE-440E-8F71-4A264726703E}" type="presParOf" srcId="{C96DE0C2-94D7-493D-830F-057F3801812C}" destId="{E69121A8-4D3E-4EFB-B73A-B810BC430084}" srcOrd="19" destOrd="0" presId="urn:microsoft.com/office/officeart/2009/3/layout/RandomtoResultProcess"/>
    <dgm:cxn modelId="{1A1D29FD-B513-4C57-93FF-022E3F54F546}" type="presParOf" srcId="{40D3B842-F5CC-44DB-B6F3-A2DA4A962A06}" destId="{2548CCF1-FCF4-4503-BBE7-139D08AFA3E4}" srcOrd="1" destOrd="0" presId="urn:microsoft.com/office/officeart/2009/3/layout/RandomtoResultProcess"/>
    <dgm:cxn modelId="{517E7212-AD9F-4230-9AB3-070218872211}" type="presParOf" srcId="{2548CCF1-FCF4-4503-BBE7-139D08AFA3E4}" destId="{40226ECD-3F3F-4C3B-B3A6-D29978CD19C3}" srcOrd="0" destOrd="0" presId="urn:microsoft.com/office/officeart/2009/3/layout/RandomtoResultProcess"/>
    <dgm:cxn modelId="{8F200C05-8485-418F-8D9D-20B71F6BAB5E}" type="presParOf" srcId="{2548CCF1-FCF4-4503-BBE7-139D08AFA3E4}" destId="{BA3C0966-A453-4286-B4E5-9F482879A69F}" srcOrd="1" destOrd="0" presId="urn:microsoft.com/office/officeart/2009/3/layout/RandomtoResultProcess"/>
    <dgm:cxn modelId="{C23C98B0-3D4B-4D21-876D-92771EE83A03}" type="presParOf" srcId="{40D3B842-F5CC-44DB-B6F3-A2DA4A962A06}" destId="{9AF12282-7865-4234-AC99-BCDB8D1F10E6}" srcOrd="2" destOrd="0" presId="urn:microsoft.com/office/officeart/2009/3/layout/RandomtoResultProcess"/>
    <dgm:cxn modelId="{404F84C7-05E7-4E03-B198-4861592426E3}" type="presParOf" srcId="{40D3B842-F5CC-44DB-B6F3-A2DA4A962A06}" destId="{9BC161E3-0585-479C-BD4E-BD4A4120CF1B}" srcOrd="3" destOrd="0" presId="urn:microsoft.com/office/officeart/2009/3/layout/RandomtoResultProcess"/>
    <dgm:cxn modelId="{F3A52AC3-92C9-478C-A692-67EFDC0004F9}" type="presParOf" srcId="{9BC161E3-0585-479C-BD4E-BD4A4120CF1B}" destId="{2E3F4A82-7DF6-4109-9997-B50DB5D6C2E4}" srcOrd="0" destOrd="0" presId="urn:microsoft.com/office/officeart/2009/3/layout/RandomtoResultProcess"/>
    <dgm:cxn modelId="{97C1C3A5-860D-4AD4-B39D-C1AE2D4A1204}" type="presParOf" srcId="{9BC161E3-0585-479C-BD4E-BD4A4120CF1B}" destId="{AE2E7D0E-A9CB-4C36-9AFC-4AAEB8A01682}" srcOrd="1" destOrd="0" presId="urn:microsoft.com/office/officeart/2009/3/layout/RandomtoResultProcess"/>
    <dgm:cxn modelId="{6D6A0DB8-BD57-42F2-91D5-FBB6754F9C95}" type="presParOf" srcId="{40D3B842-F5CC-44DB-B6F3-A2DA4A962A06}" destId="{C6A48D3A-DEC6-4228-979A-C324F504783A}" srcOrd="4" destOrd="0" presId="urn:microsoft.com/office/officeart/2009/3/layout/RandomtoResultProcess"/>
    <dgm:cxn modelId="{3E0E9587-86A1-416E-B178-47466C183350}" type="presParOf" srcId="{C6A48D3A-DEC6-4228-979A-C324F504783A}" destId="{11AD023E-E8E8-4AD0-B937-2906ED6F3532}" srcOrd="0" destOrd="0" presId="urn:microsoft.com/office/officeart/2009/3/layout/RandomtoResultProcess"/>
    <dgm:cxn modelId="{36C555FB-4023-45EB-9C1D-4DBA9223A95D}" type="presParOf" srcId="{C6A48D3A-DEC6-4228-979A-C324F504783A}" destId="{09090801-31D5-4868-A734-DBB9CFA18C66}" srcOrd="1" destOrd="0" presId="urn:microsoft.com/office/officeart/2009/3/layout/RandomtoResultProcess"/>
    <dgm:cxn modelId="{4DED48C2-6826-4F92-B8A1-948DB2B77F47}" type="presParOf" srcId="{C6A48D3A-DEC6-4228-979A-C324F504783A}" destId="{E4376D0A-291F-4009-A598-6E7E8D2D8052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1D49FC-36E7-4DAF-9009-1E3F34AC359D}">
      <dsp:nvSpPr>
        <dsp:cNvPr id="0" name=""/>
        <dsp:cNvSpPr/>
      </dsp:nvSpPr>
      <dsp:spPr>
        <a:xfrm>
          <a:off x="5346594" y="216180"/>
          <a:ext cx="1782198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400" b="1" kern="1200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حالة تعثر رئيسية</a:t>
          </a:r>
          <a:endParaRPr lang="en-US" sz="2400" b="1" kern="1200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sp:txBody>
      <dsp:txXfrm>
        <a:off x="5346594" y="216180"/>
        <a:ext cx="1782198" cy="1287000"/>
      </dsp:txXfrm>
    </dsp:sp>
    <dsp:sp modelId="{3959CA10-005F-434E-9B31-EBFF7298B59C}">
      <dsp:nvSpPr>
        <dsp:cNvPr id="0" name=""/>
        <dsp:cNvSpPr/>
      </dsp:nvSpPr>
      <dsp:spPr>
        <a:xfrm rot="10800000">
          <a:off x="4990154" y="55305"/>
          <a:ext cx="356439" cy="1608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A770A-382B-44F7-955C-324D19B21D5D}">
      <dsp:nvSpPr>
        <dsp:cNvPr id="0" name=""/>
        <dsp:cNvSpPr/>
      </dsp:nvSpPr>
      <dsp:spPr>
        <a:xfrm>
          <a:off x="0" y="55305"/>
          <a:ext cx="4847578" cy="160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KW" sz="2000" kern="1200" dirty="0" smtClean="0">
              <a:cs typeface="mohammad bold art 1" pitchFamily="2" charset="-78"/>
            </a:rPr>
            <a:t>عند اضطراب الوضع المالي أو الإداري للشخص المرخص له</a:t>
          </a:r>
          <a:endParaRPr lang="en-US" sz="2000" kern="1200" dirty="0">
            <a:cs typeface="mohammad bold art 1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KW" sz="2000" kern="1200" dirty="0" smtClean="0">
              <a:cs typeface="mohammad bold art 1" pitchFamily="2" charset="-78"/>
            </a:rPr>
            <a:t>عند حظر الهيئة على الشخص المرخص له حيازة أو حفظ أموال العملاء</a:t>
          </a:r>
          <a:endParaRPr lang="en-US" sz="2000" kern="1200" dirty="0">
            <a:cs typeface="mohammad bold art 1" pitchFamily="2" charset="-78"/>
          </a:endParaRPr>
        </a:p>
      </dsp:txBody>
      <dsp:txXfrm>
        <a:off x="0" y="55305"/>
        <a:ext cx="4847578" cy="1608750"/>
      </dsp:txXfrm>
    </dsp:sp>
    <dsp:sp modelId="{439A8B3E-A713-4F98-8A1F-3B906ACF1E23}">
      <dsp:nvSpPr>
        <dsp:cNvPr id="0" name=""/>
        <dsp:cNvSpPr/>
      </dsp:nvSpPr>
      <dsp:spPr>
        <a:xfrm>
          <a:off x="5346594" y="1898055"/>
          <a:ext cx="1782198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400" b="1" kern="1200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حالة تعثر ثانوية</a:t>
          </a:r>
          <a:endParaRPr lang="en-US" sz="2400" b="1" kern="1200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sp:txBody>
      <dsp:txXfrm>
        <a:off x="5346594" y="1898055"/>
        <a:ext cx="1782198" cy="1287000"/>
      </dsp:txXfrm>
    </dsp:sp>
    <dsp:sp modelId="{14E7020E-257B-43C0-BA64-6C3339EA7127}">
      <dsp:nvSpPr>
        <dsp:cNvPr id="0" name=""/>
        <dsp:cNvSpPr/>
      </dsp:nvSpPr>
      <dsp:spPr>
        <a:xfrm rot="10800000">
          <a:off x="4990154" y="1898055"/>
          <a:ext cx="356439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08CDD-09E7-4611-A291-67C61E27145D}">
      <dsp:nvSpPr>
        <dsp:cNvPr id="0" name=""/>
        <dsp:cNvSpPr/>
      </dsp:nvSpPr>
      <dsp:spPr>
        <a:xfrm>
          <a:off x="0" y="1898055"/>
          <a:ext cx="4847578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KW" sz="2000" kern="1200" dirty="0" smtClean="0">
              <a:cs typeface="mohammad bold art 1" pitchFamily="2" charset="-78"/>
            </a:rPr>
            <a:t>عند اضطراب الأوضاع المالية أو الإدارية لشخص آخر يحتفظ بأموال عملاء الشخص المرخص له</a:t>
          </a:r>
          <a:endParaRPr lang="en-US" sz="2000" kern="1200" dirty="0">
            <a:cs typeface="mohammad bold art 1" pitchFamily="2" charset="-78"/>
          </a:endParaRPr>
        </a:p>
      </dsp:txBody>
      <dsp:txXfrm>
        <a:off x="0" y="1898055"/>
        <a:ext cx="4847578" cy="1287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F2CE7-071B-4163-92E1-B339C158C17F}">
      <dsp:nvSpPr>
        <dsp:cNvPr id="0" name=""/>
        <dsp:cNvSpPr/>
      </dsp:nvSpPr>
      <dsp:spPr>
        <a:xfrm>
          <a:off x="1104705" y="565"/>
          <a:ext cx="2506426" cy="12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3100" kern="1200" dirty="0" smtClean="0">
              <a:cs typeface="mohammad bold art 1" pitchFamily="2" charset="-78"/>
            </a:rPr>
            <a:t>اضطراب الوضع الإداري</a:t>
          </a:r>
          <a:endParaRPr lang="en-US" sz="3100" kern="1200" dirty="0">
            <a:cs typeface="mohammad bold art 1" pitchFamily="2" charset="-78"/>
          </a:endParaRPr>
        </a:p>
      </dsp:txBody>
      <dsp:txXfrm>
        <a:off x="1141410" y="37270"/>
        <a:ext cx="2433016" cy="1179803"/>
      </dsp:txXfrm>
    </dsp:sp>
    <dsp:sp modelId="{0DA1D2E6-8398-4F4F-8E90-456789BEFCE8}">
      <dsp:nvSpPr>
        <dsp:cNvPr id="0" name=""/>
        <dsp:cNvSpPr/>
      </dsp:nvSpPr>
      <dsp:spPr>
        <a:xfrm>
          <a:off x="1355348" y="1253779"/>
          <a:ext cx="250642" cy="825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5623"/>
              </a:lnTo>
              <a:lnTo>
                <a:pt x="250642" y="825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80A4D0-2661-466A-9E05-F44291202E6E}">
      <dsp:nvSpPr>
        <dsp:cNvPr id="0" name=""/>
        <dsp:cNvSpPr/>
      </dsp:nvSpPr>
      <dsp:spPr>
        <a:xfrm>
          <a:off x="1605991" y="1567082"/>
          <a:ext cx="2049274" cy="10246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800" b="1" kern="12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rPr>
            <a:t>عدم تشكيل مجلس الإدارة بسبب خلافات بين المساهمين</a:t>
          </a:r>
          <a:endParaRPr lang="ar-KW" sz="1800" b="1" kern="1200" dirty="0">
            <a:solidFill>
              <a:schemeClr val="tx2"/>
            </a:solidFill>
            <a:latin typeface="Calibri" pitchFamily="34" charset="0"/>
            <a:cs typeface="mohammad bold art 1" pitchFamily="2" charset="-78"/>
          </a:endParaRPr>
        </a:p>
      </dsp:txBody>
      <dsp:txXfrm>
        <a:off x="1636002" y="1597093"/>
        <a:ext cx="1989252" cy="964617"/>
      </dsp:txXfrm>
    </dsp:sp>
    <dsp:sp modelId="{3C12B6CB-FF96-49B0-A9E8-C3B7FB8ED8E8}">
      <dsp:nvSpPr>
        <dsp:cNvPr id="0" name=""/>
        <dsp:cNvSpPr/>
      </dsp:nvSpPr>
      <dsp:spPr>
        <a:xfrm>
          <a:off x="4237739" y="565"/>
          <a:ext cx="2506426" cy="1253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3100" kern="1200" dirty="0" smtClean="0">
              <a:cs typeface="mohammad bold art 1" pitchFamily="2" charset="-78"/>
            </a:rPr>
            <a:t>اضطراب الوضع المالي</a:t>
          </a:r>
          <a:endParaRPr lang="en-US" sz="3100" kern="1200" dirty="0">
            <a:cs typeface="mohammad bold art 1" pitchFamily="2" charset="-78"/>
          </a:endParaRPr>
        </a:p>
      </dsp:txBody>
      <dsp:txXfrm>
        <a:off x="4274444" y="37270"/>
        <a:ext cx="2433016" cy="1179803"/>
      </dsp:txXfrm>
    </dsp:sp>
    <dsp:sp modelId="{7BC29589-2248-402E-92A9-74C550730E24}">
      <dsp:nvSpPr>
        <dsp:cNvPr id="0" name=""/>
        <dsp:cNvSpPr/>
      </dsp:nvSpPr>
      <dsp:spPr>
        <a:xfrm>
          <a:off x="4488382" y="1253779"/>
          <a:ext cx="250642" cy="813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3924"/>
              </a:lnTo>
              <a:lnTo>
                <a:pt x="250642" y="813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188AF-0C53-4C76-A099-56D82A4E4346}">
      <dsp:nvSpPr>
        <dsp:cNvPr id="0" name=""/>
        <dsp:cNvSpPr/>
      </dsp:nvSpPr>
      <dsp:spPr>
        <a:xfrm>
          <a:off x="4739024" y="1567082"/>
          <a:ext cx="2002494" cy="10012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800" b="1" kern="12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rPr>
            <a:t>خسارة الشركة 75% من رأس المال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4768349" y="1596407"/>
        <a:ext cx="1943844" cy="942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C2B0A-1167-4F26-8B8B-970D1EABD50E}">
      <dsp:nvSpPr>
        <dsp:cNvPr id="0" name=""/>
        <dsp:cNvSpPr/>
      </dsp:nvSpPr>
      <dsp:spPr>
        <a:xfrm>
          <a:off x="4947365" y="824518"/>
          <a:ext cx="2313700" cy="762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2000" b="1" kern="1200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تاريخ صدور اللائحة التنفيذية الجديدة</a:t>
          </a:r>
          <a:endParaRPr lang="en-US" sz="2000" b="1" kern="1200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sp:txBody>
      <dsp:txXfrm>
        <a:off x="4947365" y="824518"/>
        <a:ext cx="2313700" cy="762469"/>
      </dsp:txXfrm>
    </dsp:sp>
    <dsp:sp modelId="{4CE198B1-C3EA-4C4D-9DDD-ED452D2814E7}">
      <dsp:nvSpPr>
        <dsp:cNvPr id="0" name=""/>
        <dsp:cNvSpPr/>
      </dsp:nvSpPr>
      <dsp:spPr>
        <a:xfrm>
          <a:off x="4947365" y="2432303"/>
          <a:ext cx="2313700" cy="1428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3700" b="1" kern="1200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نوفمبر 2015</a:t>
          </a:r>
          <a:endParaRPr lang="en-US" sz="3700" b="1" kern="1200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sp:txBody>
      <dsp:txXfrm>
        <a:off x="4947365" y="2432303"/>
        <a:ext cx="2313700" cy="1428496"/>
      </dsp:txXfrm>
    </dsp:sp>
    <dsp:sp modelId="{E7F6B90D-DD0C-47C0-B13B-BD5F60F37C78}">
      <dsp:nvSpPr>
        <dsp:cNvPr id="0" name=""/>
        <dsp:cNvSpPr/>
      </dsp:nvSpPr>
      <dsp:spPr>
        <a:xfrm>
          <a:off x="4944736" y="592622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D01E5-C705-402E-A2C5-59A05636ADEE}">
      <dsp:nvSpPr>
        <dsp:cNvPr id="0" name=""/>
        <dsp:cNvSpPr/>
      </dsp:nvSpPr>
      <dsp:spPr>
        <a:xfrm>
          <a:off x="5073567" y="334960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45B16C-0225-439B-B0AD-AC0B27B625CC}">
      <dsp:nvSpPr>
        <dsp:cNvPr id="0" name=""/>
        <dsp:cNvSpPr/>
      </dsp:nvSpPr>
      <dsp:spPr>
        <a:xfrm>
          <a:off x="5382761" y="386493"/>
          <a:ext cx="289212" cy="289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1C4594-23F7-4BEE-B9AF-BB5065977E86}">
      <dsp:nvSpPr>
        <dsp:cNvPr id="0" name=""/>
        <dsp:cNvSpPr/>
      </dsp:nvSpPr>
      <dsp:spPr>
        <a:xfrm>
          <a:off x="5640423" y="103064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3BFF62-855F-4A89-A5E7-7F08C1E58B8E}">
      <dsp:nvSpPr>
        <dsp:cNvPr id="0" name=""/>
        <dsp:cNvSpPr/>
      </dsp:nvSpPr>
      <dsp:spPr>
        <a:xfrm>
          <a:off x="5975384" y="0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0CAACF-F201-481B-9A83-C18B9837740A}">
      <dsp:nvSpPr>
        <dsp:cNvPr id="0" name=""/>
        <dsp:cNvSpPr/>
      </dsp:nvSpPr>
      <dsp:spPr>
        <a:xfrm>
          <a:off x="6387643" y="180363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86BF8-40CC-443B-9CE3-A7F00D9DBADB}">
      <dsp:nvSpPr>
        <dsp:cNvPr id="0" name=""/>
        <dsp:cNvSpPr/>
      </dsp:nvSpPr>
      <dsp:spPr>
        <a:xfrm>
          <a:off x="6645305" y="309194"/>
          <a:ext cx="289212" cy="289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26BE9-D4BA-4313-9A06-199F61FF6420}">
      <dsp:nvSpPr>
        <dsp:cNvPr id="0" name=""/>
        <dsp:cNvSpPr/>
      </dsp:nvSpPr>
      <dsp:spPr>
        <a:xfrm>
          <a:off x="7006032" y="592622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C4DF3-53F2-4B72-B7A7-06211790C662}">
      <dsp:nvSpPr>
        <dsp:cNvPr id="0" name=""/>
        <dsp:cNvSpPr/>
      </dsp:nvSpPr>
      <dsp:spPr>
        <a:xfrm>
          <a:off x="7160630" y="876051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E4A18-31B6-4FC1-90CB-EC1CDF0BAFDC}">
      <dsp:nvSpPr>
        <dsp:cNvPr id="0" name=""/>
        <dsp:cNvSpPr/>
      </dsp:nvSpPr>
      <dsp:spPr>
        <a:xfrm>
          <a:off x="5820787" y="334960"/>
          <a:ext cx="473256" cy="4732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04850-1564-41A3-B58D-70616462E26C}">
      <dsp:nvSpPr>
        <dsp:cNvPr id="0" name=""/>
        <dsp:cNvSpPr/>
      </dsp:nvSpPr>
      <dsp:spPr>
        <a:xfrm>
          <a:off x="4815905" y="1314076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3B0CEA-DFA0-471D-B187-6D56414038AB}">
      <dsp:nvSpPr>
        <dsp:cNvPr id="0" name=""/>
        <dsp:cNvSpPr/>
      </dsp:nvSpPr>
      <dsp:spPr>
        <a:xfrm>
          <a:off x="4970502" y="1545972"/>
          <a:ext cx="289212" cy="289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1C488-E7FD-4A3E-BD8D-AB24FDC9DB2D}">
      <dsp:nvSpPr>
        <dsp:cNvPr id="0" name=""/>
        <dsp:cNvSpPr/>
      </dsp:nvSpPr>
      <dsp:spPr>
        <a:xfrm>
          <a:off x="5356995" y="1752102"/>
          <a:ext cx="420672" cy="42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91675-1B0C-41E6-94F8-D8B7A2A09E66}">
      <dsp:nvSpPr>
        <dsp:cNvPr id="0" name=""/>
        <dsp:cNvSpPr/>
      </dsp:nvSpPr>
      <dsp:spPr>
        <a:xfrm>
          <a:off x="5898085" y="2087062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5C046E-7EBA-46FD-B543-3024AF00DFB3}">
      <dsp:nvSpPr>
        <dsp:cNvPr id="0" name=""/>
        <dsp:cNvSpPr/>
      </dsp:nvSpPr>
      <dsp:spPr>
        <a:xfrm>
          <a:off x="6001150" y="1752102"/>
          <a:ext cx="289212" cy="289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9C80F-1F9A-411B-AAEC-E87AD0C0DDD9}">
      <dsp:nvSpPr>
        <dsp:cNvPr id="0" name=""/>
        <dsp:cNvSpPr/>
      </dsp:nvSpPr>
      <dsp:spPr>
        <a:xfrm>
          <a:off x="6258812" y="2112828"/>
          <a:ext cx="184044" cy="184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5ED93-1A64-493A-B065-89B275C9D0A3}">
      <dsp:nvSpPr>
        <dsp:cNvPr id="0" name=""/>
        <dsp:cNvSpPr/>
      </dsp:nvSpPr>
      <dsp:spPr>
        <a:xfrm>
          <a:off x="6490708" y="1700569"/>
          <a:ext cx="420672" cy="420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21A8-4D3E-4EFB-B73A-B810BC430084}">
      <dsp:nvSpPr>
        <dsp:cNvPr id="0" name=""/>
        <dsp:cNvSpPr/>
      </dsp:nvSpPr>
      <dsp:spPr>
        <a:xfrm>
          <a:off x="7057565" y="1597504"/>
          <a:ext cx="289212" cy="289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26ECD-3F3F-4C3B-B3A6-D29978CD19C3}">
      <dsp:nvSpPr>
        <dsp:cNvPr id="0" name=""/>
        <dsp:cNvSpPr/>
      </dsp:nvSpPr>
      <dsp:spPr>
        <a:xfrm rot="10800000">
          <a:off x="3966529" y="386064"/>
          <a:ext cx="849376" cy="1621551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3F4A82-7DF6-4109-9997-B50DB5D6C2E4}">
      <dsp:nvSpPr>
        <dsp:cNvPr id="0" name=""/>
        <dsp:cNvSpPr/>
      </dsp:nvSpPr>
      <dsp:spPr>
        <a:xfrm rot="10800000">
          <a:off x="3271585" y="386064"/>
          <a:ext cx="849376" cy="1621551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D023E-E8E8-4AD0-B937-2906ED6F3532}">
      <dsp:nvSpPr>
        <dsp:cNvPr id="0" name=""/>
        <dsp:cNvSpPr/>
      </dsp:nvSpPr>
      <dsp:spPr>
        <a:xfrm>
          <a:off x="654222" y="34186"/>
          <a:ext cx="2617362" cy="24426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b="1" kern="1200" dirty="0" smtClean="0">
              <a:solidFill>
                <a:schemeClr val="bg1"/>
              </a:solidFill>
              <a:cs typeface="mohammad bold art 1" pitchFamily="2" charset="-78"/>
            </a:rPr>
            <a:t>الفترة الانتقالية لاستكمال أي متطلبات جديدة للفصل الأول إلى الرابع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b="1" kern="1200" dirty="0" smtClean="0">
              <a:solidFill>
                <a:schemeClr val="bg1"/>
              </a:solidFill>
              <a:cs typeface="mohammad bold art 1" pitchFamily="2" charset="-78"/>
            </a:rPr>
            <a:t> من الكتاب السابع</a:t>
          </a:r>
          <a:endParaRPr lang="en-US" sz="1600" b="1" kern="1200" dirty="0">
            <a:solidFill>
              <a:schemeClr val="bg1"/>
            </a:solidFill>
            <a:cs typeface="mohammad bold art 1" pitchFamily="2" charset="-78"/>
          </a:endParaRPr>
        </a:p>
      </dsp:txBody>
      <dsp:txXfrm>
        <a:off x="1037526" y="391910"/>
        <a:ext cx="1850754" cy="1727244"/>
      </dsp:txXfrm>
    </dsp:sp>
    <dsp:sp modelId="{09090801-31D5-4868-A734-DBB9CFA18C66}">
      <dsp:nvSpPr>
        <dsp:cNvPr id="0" name=""/>
        <dsp:cNvSpPr/>
      </dsp:nvSpPr>
      <dsp:spPr>
        <a:xfrm>
          <a:off x="804663" y="2432303"/>
          <a:ext cx="2316480" cy="14284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3700" b="1" kern="1200" dirty="0" smtClean="0">
              <a:solidFill>
                <a:schemeClr val="accent1">
                  <a:lumMod val="50000"/>
                </a:schemeClr>
              </a:solidFill>
              <a:cs typeface="mohammad bold art 1" pitchFamily="2" charset="-78"/>
            </a:rPr>
            <a:t>30 نوفمبر 2016 </a:t>
          </a:r>
          <a:endParaRPr lang="en-US" sz="3700" b="1" kern="1200" dirty="0">
            <a:solidFill>
              <a:schemeClr val="accent1">
                <a:lumMod val="50000"/>
              </a:schemeClr>
            </a:solidFill>
            <a:cs typeface="mohammad bold art 1" pitchFamily="2" charset="-78"/>
          </a:endParaRPr>
        </a:p>
      </dsp:txBody>
      <dsp:txXfrm>
        <a:off x="804663" y="2432303"/>
        <a:ext cx="2316480" cy="1428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16" tIns="45709" rIns="91416" bIns="4570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416" tIns="45709" rIns="91416" bIns="45709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9" rIns="91416" bIns="4570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16" tIns="45709" rIns="91416" bIns="4570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1416" tIns="45709" rIns="91416" bIns="4570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1416" tIns="45709" rIns="91416" bIns="45709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K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D362D-D470-4E36-ADE3-B4B444D500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619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10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879060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11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56808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33345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91048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42162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6638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04816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0874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881077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6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890750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96231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8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80664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9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54689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Public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Public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29/11/2015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Public"/>
          <p:cNvSpPr txBox="1"/>
          <p:nvPr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Public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tiff"/><Relationship Id="rId9" Type="http://schemas.microsoft.com/office/2007/relationships/diagramDrawing" Target="../diagrams/drawin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tiff"/><Relationship Id="rId9" Type="http://schemas.microsoft.com/office/2007/relationships/diagramDrawing" Target="../diagrams/drawing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tiff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080" y="1388368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mohammad bold art 1" pitchFamily="2" charset="-78"/>
              </a:rPr>
              <a:t>ورشة عمل</a:t>
            </a:r>
            <a:r>
              <a:rPr lang="en-US" sz="4800" b="1" dirty="0" smtClean="0">
                <a:solidFill>
                  <a:srgbClr val="8C8A26"/>
                </a:solidFill>
                <a:cs typeface="mohammad bold art 1" pitchFamily="2" charset="-78"/>
              </a:rPr>
              <a:t/>
            </a:r>
            <a:br>
              <a:rPr lang="en-US" sz="4800" b="1" dirty="0" smtClean="0">
                <a:solidFill>
                  <a:srgbClr val="8C8A26"/>
                </a:solidFill>
                <a:cs typeface="mohammad bold art 1" pitchFamily="2" charset="-78"/>
              </a:rPr>
            </a:br>
            <a:endParaRPr lang="en-GB" sz="4800" dirty="0">
              <a:cs typeface="mohammad bold art 1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276872"/>
            <a:ext cx="6400800" cy="3168352"/>
          </a:xfrm>
        </p:spPr>
        <p:txBody>
          <a:bodyPr>
            <a:normAutofit fontScale="77500" lnSpcReduction="20000"/>
          </a:bodyPr>
          <a:lstStyle/>
          <a:p>
            <a:r>
              <a:rPr lang="ar-KW" sz="3600" b="1" dirty="0" smtClean="0">
                <a:solidFill>
                  <a:srgbClr val="1F497D"/>
                </a:solidFill>
                <a:cs typeface="mohammad bold art 1" pitchFamily="2" charset="-78"/>
              </a:rPr>
              <a:t>اللائحة التنفيذية الجديدة</a:t>
            </a:r>
          </a:p>
          <a:p>
            <a:endParaRPr lang="en-US" sz="33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r>
              <a:rPr lang="ar-KW" sz="4800" b="1" dirty="0" smtClean="0">
                <a:solidFill>
                  <a:srgbClr val="1F497D"/>
                </a:solidFill>
                <a:cs typeface="mohammad bold art 1" pitchFamily="2" charset="-78"/>
              </a:rPr>
              <a:t>«</a:t>
            </a:r>
            <a:r>
              <a:rPr lang="ar-KW" sz="4800" b="1" dirty="0">
                <a:solidFill>
                  <a:srgbClr val="1F497D"/>
                </a:solidFill>
                <a:cs typeface="mohammad bold art 1" pitchFamily="2" charset="-78"/>
              </a:rPr>
              <a:t>أموال العملاء وأصولهم»  </a:t>
            </a:r>
          </a:p>
          <a:p>
            <a:endParaRPr lang="en-US" sz="36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r>
              <a:rPr lang="ar-KW" sz="3600" b="1" dirty="0" smtClean="0">
                <a:solidFill>
                  <a:srgbClr val="1F497D"/>
                </a:solidFill>
                <a:cs typeface="mohammad bold art 1" pitchFamily="2" charset="-78"/>
              </a:rPr>
              <a:t>إدارة متابعة عمليات الأسواق</a:t>
            </a:r>
          </a:p>
          <a:p>
            <a:endParaRPr lang="ar-KW" sz="36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r>
              <a:rPr lang="ar-KW" sz="2800" b="1" dirty="0" smtClean="0">
                <a:solidFill>
                  <a:srgbClr val="1F497D"/>
                </a:solidFill>
                <a:cs typeface="mohammad bold art 1" pitchFamily="2" charset="-78"/>
              </a:rPr>
              <a:t>29 نوفمـــبر 2015</a:t>
            </a: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3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(يتبع) إضافة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جانب ينظم حالات التعثر والاضطراب لدى الأشخاص المرخص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لهم</a:t>
            </a: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الإجراءات المتخذة في حال وقوع حالة تعثر رئيسية</a:t>
            </a:r>
          </a:p>
          <a:p>
            <a:pPr marL="857250" lvl="1" indent="-4572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أن يتم إخطار الهيئة على الفور.</a:t>
            </a:r>
          </a:p>
          <a:p>
            <a:pPr marL="857250" lvl="1" indent="-4572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خطة وتقديمها للهيئة خلال خمسة أيام عمل من وقوع حالة التعثر الرئيسية.</a:t>
            </a:r>
          </a:p>
          <a:p>
            <a:pPr marL="857250" lvl="1" indent="-4572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وقف كافة تعاملات الشخص المرخص له إلا في الأحوال التي توافق عليها </a:t>
            </a:r>
            <a:r>
              <a:rPr lang="ar-KW" sz="1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الهيئة</a:t>
            </a: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endParaRPr lang="ar-KW" sz="1000" b="1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856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(يتبع) إضافة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جانب ينظم حالات التعثر والاضطراب لدى الأشخاص المرخص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لهم</a:t>
            </a: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الإجراءات المتخذة في حال رفض الهيئة للخطة المقترحة من الشخص المرخص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</a:t>
            </a:r>
            <a:endParaRPr lang="ar-KW" sz="1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857250" lvl="1" indent="-4572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تُعامل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جميع أموال العملاء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النقدية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أنها حساب مجمع ومستقل، وتستثنى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ذلك أموال العملاء الموجودة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لدى وكالة مقاصة كجزء من عملية </a:t>
            </a:r>
            <a:r>
              <a:rPr lang="ar-KW" sz="1400" dirty="0" err="1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التقاص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والتسوية.</a:t>
            </a:r>
          </a:p>
          <a:p>
            <a:pPr marL="857250" lvl="1" indent="-4572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على الشخص المرخص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 (أو </a:t>
            </a:r>
            <a:r>
              <a:rPr lang="ar-KW" sz="1400" dirty="0" err="1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المُصفي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)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أن يوزع أموال العملاء بعد سداد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المصاريف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والتكاليف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اللازمة،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بحيث يتلقى كل عميل مستفيد من تلك الأموال مبلغا يتناسب مع استحقاقه من أموال العملاء.</a:t>
            </a:r>
          </a:p>
          <a:p>
            <a:pPr marL="857250" lvl="1" indent="-4572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إذا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قام الشخص المرخص له باستلام أموال نقدية تخص عملائه نتيجة عملية </a:t>
            </a:r>
            <a:r>
              <a:rPr lang="ar-KW" sz="1400" dirty="0" err="1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التقاص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، فيجب تحويلها إلى الحساب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المجمع،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وأن يتم توزيعها وفقاً للبند (2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)،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باستثناء الأموال النقدية التي تخص عميلاً بعينه، فيجب تحويلها مباشرة إليه بعد خصم أية مصاريف لهذا التحويل، وذلك في الحالتين التاليتين :</a:t>
            </a:r>
          </a:p>
          <a:p>
            <a:pPr marL="1085850" lvl="2" indent="-28575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عدم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وجود فائض من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الأموال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حساب العميل الذي يتداول عن طريق صفقات بهامش التغطية.</a:t>
            </a:r>
          </a:p>
          <a:p>
            <a:pPr marL="1085850" lvl="2" indent="-28575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إذا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كانت حسابات أو تقارير وكالة المقاصة تشير بوضوح إلى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أن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هذه الأموال تخص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عميلاً معيناً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لدى الشخص المرخص له.</a:t>
            </a:r>
          </a:p>
          <a:p>
            <a:pPr marL="0" indent="0" algn="ctr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ar-KW" sz="14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«للهيئة </a:t>
            </a:r>
            <a:r>
              <a:rPr lang="ar-KW" sz="14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أن تطلب تطبيق تدابير أو إجراءات احترازية مختلفة عن هذه الإجراءات لمعالجة أي حالات تعثر </a:t>
            </a:r>
            <a:r>
              <a:rPr lang="ar-KW" sz="14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رئيسية»</a:t>
            </a:r>
            <a:endParaRPr lang="ar-KW" sz="1400" b="1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541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(يتبع) إضافة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جانب ينظم حالات التعثر والاضطراب لدى الأشخاص المرخص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لهم</a:t>
            </a:r>
          </a:p>
          <a:p>
            <a:pPr marL="457200" lvl="1" indent="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ar-KW" sz="2400" b="1" i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أمثلة عن حالات التعثر الرئيسية</a:t>
            </a: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endParaRPr lang="ar-KW" sz="2000" b="1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263564905"/>
              </p:ext>
            </p:extLst>
          </p:nvPr>
        </p:nvGraphicFramePr>
        <p:xfrm>
          <a:off x="653630" y="3212976"/>
          <a:ext cx="7848872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1299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(يتبع) إضافة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جانب ينظم حالات التعثر والاضطراب لدى الأشخاص المرخص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لهم</a:t>
            </a: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الإجراءات المتخذة في حال وقوع حالة تعثر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ثانوية</a:t>
            </a:r>
            <a:endParaRPr lang="ar-KW" sz="1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ar-KW" sz="1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</a:t>
            </a: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أن تودع جميع أموال العملاء في حساب مجمع ومستقل لدى أحد البنوك المحلية، أو حساب عملاء الشخص المرخص له لدى الشخص المتعثر ويتم التعامل معها كالتالي:</a:t>
            </a:r>
          </a:p>
          <a:p>
            <a:pPr marL="1257300" lvl="2" indent="-45720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يتحمل العملاء أي عجز ناجم بالنسبة والتناسب مع حجم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أموالهم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المودعة لدى الشخص المتعثر.</a:t>
            </a:r>
          </a:p>
          <a:p>
            <a:pPr marL="1257300" lvl="2" indent="-45720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  <a:defRPr/>
            </a:pP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يجب تعديل حسابات وسجلات الشخص المرخص له بما يعكس الأثر المترتب على تطبيق البند (1)، على أن يعد </a:t>
            </a:r>
            <a:r>
              <a:rPr lang="ar-KW" sz="1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سجلاً </a:t>
            </a:r>
            <a:r>
              <a:rPr lang="ar-KW" sz="1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يبين العجز الإجمالي الناتج وحصة كل عميل من هذا العجز.</a:t>
            </a:r>
          </a:p>
          <a:p>
            <a:pPr marL="342900" lvl="1" indent="-3429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endParaRPr lang="ar-KW" sz="6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342900" lvl="1" indent="-34290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مثال عن حالة التعثر الثانوية</a:t>
            </a:r>
          </a:p>
          <a:p>
            <a:pPr marL="742950" lvl="2" indent="-34290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حال تعثر </a:t>
            </a:r>
            <a:r>
              <a:rPr lang="ar-KW" sz="1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أو إفلاس جهة </a:t>
            </a: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أجنبية خارج دولة </a:t>
            </a:r>
            <a:r>
              <a:rPr lang="ar-KW" sz="1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الكويت قام </a:t>
            </a:r>
            <a:r>
              <a:rPr lang="ar-KW" sz="1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الشخص المرخص له بإيداع أموال </a:t>
            </a:r>
            <a:r>
              <a:rPr lang="ar-KW" sz="1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أو أصول عملائه لديها.</a:t>
            </a:r>
            <a:endParaRPr lang="ar-KW" sz="16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273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إضافة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جانب خاص بشروط إيداع الأصول لدى أشخاص آخرين</a:t>
            </a: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0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للشخص المرخص له إيداع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أصول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عملائه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حسابات مفتوحة لدى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أشخاص آخرين مرخص لهم من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الهيئة أو من جهة رقابية أجنبية مماثلة بحفظ أصول العملاء.</a:t>
            </a:r>
          </a:p>
          <a:p>
            <a:pPr marL="457200" lvl="1" indent="0" algn="just" rtl="1" fontAlgn="base">
              <a:lnSpc>
                <a:spcPct val="10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ar-KW" sz="2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0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بذل عناية الشخص الحريص عند اختيار  الشخص المرخص له لحفظ وحيازة أصول العملاء ومتابعته.</a:t>
            </a:r>
          </a:p>
          <a:p>
            <a:pPr marL="457200" lvl="1" indent="0" algn="just" rtl="1" fontAlgn="base">
              <a:lnSpc>
                <a:spcPct val="10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ar-KW" sz="2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0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التأكد من الفصل بين أصول عملاء الشخص المرخص له المودعة لدى شخص آخر والأصول الأخرى العائدة لهذا الشخص أو عملائه.</a:t>
            </a: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78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الأحكام الانتقالية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02253354"/>
              </p:ext>
            </p:extLst>
          </p:nvPr>
        </p:nvGraphicFramePr>
        <p:xfrm>
          <a:off x="533400" y="1600200"/>
          <a:ext cx="8001000" cy="386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5574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+mn-cs"/>
              </a:rPr>
              <a:t>شــكــراً</a:t>
            </a:r>
            <a:endParaRPr lang="en-GB" sz="6600" dirty="0"/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المقدمــــــــة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الهدف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هذه الورشة هو التوعية بالأحكام الجديدة التي تؤثر على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بعض أنشطة الأوراق المالية وفقاً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للتعديلات الأخيرة على اللائحة التنفيذية للقانون رقم 7 لسنة 2010 وتعديلاته. </a:t>
            </a:r>
          </a:p>
          <a:p>
            <a:pPr mar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0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كما تهدف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الورشة أيضاً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إلى تعريف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بعض الأشخاص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المرخص لهم على وجه الخصوص بأي إجراءات أو متطلبات إضافية ناتجة عن التعديلات الأخيرة على اللائحة التنفيذية والأحكام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الانتقالية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الخاصة بها. </a:t>
            </a:r>
          </a:p>
          <a:p>
            <a:pPr marL="0" lvl="0" indent="0" algn="just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97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>
                <a:solidFill>
                  <a:schemeClr val="tx2"/>
                </a:solidFill>
                <a:cs typeface="mohammad bold art 1" pitchFamily="2" charset="-78"/>
              </a:rPr>
              <a:t>محتوى أعمال الورشة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00050" lvl="1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أهم الجوانب المتعلقة بموضوع ورشة العمل</a:t>
            </a:r>
            <a:endParaRPr lang="en-US" b="1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1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1314450" lvl="2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الكتاب المتعلق بموضوع الورشة.</a:t>
            </a:r>
          </a:p>
          <a:p>
            <a:pPr marL="1314450" lvl="2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نطاق التطبيق.</a:t>
            </a:r>
          </a:p>
          <a:p>
            <a:pPr marL="1314450" lvl="2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التغييرات الجوهرية.</a:t>
            </a:r>
          </a:p>
          <a:p>
            <a:pPr marL="1314450" lvl="2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تفاصيل التغييرات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الجوهرية.</a:t>
            </a:r>
            <a:endParaRPr lang="ar-KW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1314450" lvl="2" indent="-51435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الأحكام الانتقالية.</a:t>
            </a:r>
            <a:endParaRPr lang="ar-KW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الكتاب المتعلق بموضوع الورشة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marL="0" indent="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ar-KW" sz="20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638673"/>
              </p:ext>
            </p:extLst>
          </p:nvPr>
        </p:nvGraphicFramePr>
        <p:xfrm>
          <a:off x="575631" y="1700809"/>
          <a:ext cx="8001000" cy="3705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2375"/>
                <a:gridCol w="3816424"/>
                <a:gridCol w="2162201"/>
              </a:tblGrid>
              <a:tr h="795808">
                <a:tc>
                  <a:txBody>
                    <a:bodyPr/>
                    <a:lstStyle/>
                    <a:p>
                      <a:pPr algn="ctr"/>
                      <a:r>
                        <a:rPr lang="ar-KW" sz="2400" dirty="0" smtClean="0">
                          <a:cs typeface="mohammad bold art 1" pitchFamily="2" charset="-78"/>
                        </a:rPr>
                        <a:t>الفصول </a:t>
                      </a:r>
                      <a:r>
                        <a:rPr lang="ar-KW" sz="2400" baseline="0" dirty="0" smtClean="0">
                          <a:cs typeface="mohammad bold art 1" pitchFamily="2" charset="-78"/>
                        </a:rPr>
                        <a:t>المتعلقة بموضوع الورشة</a:t>
                      </a:r>
                      <a:endParaRPr lang="en-US" sz="2400" dirty="0"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2400" dirty="0" smtClean="0">
                          <a:cs typeface="mohammad bold art 1" pitchFamily="2" charset="-78"/>
                        </a:rPr>
                        <a:t>الوصف</a:t>
                      </a:r>
                      <a:endParaRPr lang="en-US" sz="2400" dirty="0"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2400" dirty="0" smtClean="0">
                          <a:cs typeface="mohammad bold art 1" pitchFamily="2" charset="-78"/>
                        </a:rPr>
                        <a:t>المصدر</a:t>
                      </a:r>
                      <a:endParaRPr lang="en-US" sz="2400" dirty="0"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  <a:tr h="2516559"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8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الفصل الأول</a:t>
                      </a:r>
                    </a:p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8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الفصل الثاني</a:t>
                      </a:r>
                    </a:p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8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الفصل</a:t>
                      </a:r>
                      <a:r>
                        <a:rPr lang="ar-KW" sz="1800" b="1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الثالث </a:t>
                      </a:r>
                    </a:p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800" b="1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الفصل الرابع</a:t>
                      </a:r>
                      <a:endParaRPr lang="en-US" sz="1800" b="1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20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يتطرق الكتاب</a:t>
                      </a:r>
                      <a:r>
                        <a:rPr lang="ar-KW" sz="20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السابع </a:t>
                      </a:r>
                      <a:r>
                        <a:rPr lang="ar-KW" sz="20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إلى نطاق تطبيق الفصول من</a:t>
                      </a:r>
                      <a:r>
                        <a:rPr lang="ar-KW" sz="20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الأول إلى الرابع، بالإضافة إلى الأحكام العامة والمتطلبات التنظيمية، وكذلك أموال وأصول العملاء، وحالات التعثر</a:t>
                      </a:r>
                      <a:endParaRPr lang="ar-KW" sz="2000" kern="1200" dirty="0" smtClean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8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الكتاب السابع</a:t>
                      </a:r>
                    </a:p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8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(</a:t>
                      </a:r>
                      <a:r>
                        <a:rPr lang="ar-KW" sz="18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أموال العملاء وأصولهم</a:t>
                      </a:r>
                      <a:r>
                        <a:rPr lang="ar-KW" sz="18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)</a:t>
                      </a:r>
                      <a:endParaRPr lang="en-US" sz="18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60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نطاق التطبيق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marL="0" lvl="0" indent="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تسري أحكام الفصول الأول والثاني والثالث والرابع من الكتاب السابع على جميع الأشخاص المرخص لهم الذين يديرون أو يحتفظون بأصول العملاء وأموالهم، وعلى الأخص ما يلي: </a:t>
            </a:r>
          </a:p>
          <a:p>
            <a:pPr marL="914400" lvl="1" indent="-51435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مدير محفظة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استثمار.</a:t>
            </a:r>
            <a:endParaRPr lang="ar-KW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مدير نظام استثمار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جماعي.</a:t>
            </a:r>
            <a:endParaRPr lang="ar-KW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أمين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حفظ.</a:t>
            </a:r>
            <a:endParaRPr lang="ar-KW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914400" lvl="1" indent="-51435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وكالة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مقاصة.</a:t>
            </a:r>
            <a:endParaRPr lang="ar-KW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ar-KW" sz="1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ar-KW" sz="18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5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marL="0" indent="0" algn="just" rtl="1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en-US" sz="1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701775"/>
              </p:ext>
            </p:extLst>
          </p:nvPr>
        </p:nvGraphicFramePr>
        <p:xfrm>
          <a:off x="575630" y="1700809"/>
          <a:ext cx="8028818" cy="4165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6415"/>
                <a:gridCol w="4182403"/>
              </a:tblGrid>
              <a:tr h="720079">
                <a:tc>
                  <a:txBody>
                    <a:bodyPr/>
                    <a:lstStyle/>
                    <a:p>
                      <a:pPr algn="ctr"/>
                      <a:r>
                        <a:rPr lang="ar-KW" sz="2000" dirty="0" smtClean="0">
                          <a:cs typeface="mohammad bold art 1" pitchFamily="2" charset="-78"/>
                        </a:rPr>
                        <a:t>الأثر</a:t>
                      </a:r>
                      <a:endParaRPr lang="en-US" sz="2000" dirty="0"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KW" sz="2000" dirty="0" smtClean="0">
                          <a:cs typeface="mohammad bold art 1" pitchFamily="2" charset="-78"/>
                        </a:rPr>
                        <a:t>التغيير الجوهري</a:t>
                      </a:r>
                      <a:endParaRPr lang="en-US" sz="2000" dirty="0"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  <a:tr h="456837"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الالتزام</a:t>
                      </a:r>
                      <a:r>
                        <a:rPr lang="ar-KW" sz="1600" b="1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بالمتطلبات التنظيمية</a:t>
                      </a:r>
                      <a:endParaRPr lang="ar-KW" sz="1600" b="1" kern="1200" dirty="0" smtClean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إضافة المتطلبات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التنظيمية إلى الأحكام العامة الخاصة بأموال وأصول العملاء</a:t>
                      </a:r>
                      <a:endParaRPr lang="ar-KW" sz="1600" kern="1200" dirty="0" smtClean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  <a:tr h="558000"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الالتزام بالقواعد </a:t>
                      </a:r>
                      <a:endParaRPr lang="en-US" sz="1600" b="1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إضافة بعض الالتزامات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على السجلات والحسابات وأعمال المطابقة لدى الشخص المرخص له</a:t>
                      </a:r>
                      <a:endParaRPr lang="en-US" sz="16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  <a:tr h="935320"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الالتزام</a:t>
                      </a:r>
                      <a:r>
                        <a:rPr lang="ar-KW" sz="1600" b="1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بالضوابط والقواعد المنظمة</a:t>
                      </a:r>
                      <a:endParaRPr lang="en-US" sz="1600" b="1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إضافة جانب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ينظم حالات التعثر والاضطراب لدى الأشخاص المرخص لهم</a:t>
                      </a:r>
                      <a:endParaRPr lang="en-US" sz="16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  <a:tr h="864096"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b="1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الالتزام بالمتطلبات التنظيمية</a:t>
                      </a:r>
                      <a:endParaRPr lang="en-US" sz="1600" b="1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ar-KW" sz="16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إضافة جانب خاص بشروط إيداع الأصول لدى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أشخاص آخرين</a:t>
                      </a:r>
                      <a:endParaRPr lang="en-US" sz="16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85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إضافة المتطلبات التنظيمية إلى الأحكام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العامة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الخاصة بأموال وأصول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العملاء</a:t>
            </a: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عدم استخدام أموال وأصول العميل إلا في الأغراض المخصصة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لها، وذلك وفق العقد المبرم بين الطرفين.</a:t>
            </a:r>
            <a:endParaRPr lang="en-US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عدم استخدام أموال وأصول العميل أو الحقوق الناتجة عنها لحساب الشخص المرخص له الخاص أو لحساب عميل أو شخص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آخر.</a:t>
            </a:r>
            <a:endParaRPr lang="en-US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الفصل التام بين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الصفقات والأوامر </a:t>
            </a: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التي تتم لحساب الشخص المرخص له، والصفقات والأوامر التي ينفذها لحساب العملاء.</a:t>
            </a:r>
            <a:endParaRPr lang="en-US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4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التأكد من أن العميل هو الشخص المستفيد من كافة العمليات المتعلقة 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بأمواله.</a:t>
            </a: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التأكد من أن تكون معاملات العميل صادرة وواردة من حسابات باسم العميل.</a:t>
            </a:r>
          </a:p>
          <a:p>
            <a:pPr lvl="1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إمكانية قيام العميل بتقديم تفويض أو توكيل لشخص آخر  يمثله أمام الشخص المرخص له.</a:t>
            </a:r>
            <a:endParaRPr lang="en-US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ar-KW" sz="24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40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إضافة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بعض الالتزامات على السجلات والحسابات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وأعمال المطابقة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لدى الشخص المرخص له</a:t>
            </a:r>
            <a:endParaRPr lang="en-US" sz="20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2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</a:t>
            </a:r>
            <a:r>
              <a:rPr lang="ar-KW" sz="1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تم معالجة </a:t>
            </a:r>
            <a:r>
              <a:rPr lang="ar-KW" sz="1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أي اختلاف أو عدم تطابق بين سجلات وحسابات العملاء لدى الشخص المرخص له في نهاية يوم العمل، الذي أجريت فيه عملية مطابقة الأرصدة، وبما لا يتجاوز ثلاثة أيام عمل من تاريخ </a:t>
            </a:r>
            <a:r>
              <a:rPr lang="ar-KW" sz="1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عدم التطابق.</a:t>
            </a:r>
            <a:endParaRPr lang="ar-KW" sz="1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 fontAlgn="base">
              <a:lnSpc>
                <a:spcPct val="12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أحوال عدم تطابق السجلات والحسابات لدى الشخص المرخص له مع حسابات العميل لدى البنك، فأنه يجب أن تتم معالجة الاختلاف على الفور.</a:t>
            </a:r>
          </a:p>
          <a:p>
            <a:pPr lvl="1" algn="just" rtl="1" fontAlgn="base">
              <a:lnSpc>
                <a:spcPct val="12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ar-KW" sz="1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حالة عدم تمكن الشخص المرخص له من القيام بمعالجة عدم التطابق، مع وجود نقص في حساب </a:t>
            </a:r>
            <a:r>
              <a:rPr lang="ar-KW" sz="1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العميل، فيتوجب عليه تسديد الفرق من أمواله الخاصة وإخطار الهيئة على الفور إذا تعذر </a:t>
            </a:r>
            <a:r>
              <a:rPr lang="ar-KW" sz="1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عليه ذلك. </a:t>
            </a:r>
          </a:p>
        </p:txBody>
      </p:sp>
    </p:spTree>
    <p:extLst>
      <p:ext uri="{BB962C8B-B14F-4D97-AF65-F5344CB8AC3E}">
        <p14:creationId xmlns:p14="http://schemas.microsoft.com/office/powerpoint/2010/main" val="24301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chemeClr val="tx2"/>
                </a:solidFill>
                <a:cs typeface="mohammad bold art 1" pitchFamily="2" charset="-78"/>
              </a:rPr>
              <a:t>تفاصيل التغييرات الجوهرية</a:t>
            </a:r>
            <a:endParaRPr lang="en-US" sz="30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إضافة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جانب ينظم حالات التعثر والاضطراب لدى الأشخاص المرخص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لهم</a:t>
            </a: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ar-KW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ctr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ar-KW" sz="9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ctr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«وفي جميع الأحوال هن</a:t>
            </a:r>
            <a:r>
              <a:rPr lang="ar-KW" sz="1800" b="1" strike="sngStrike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 خطوات من الواجب اتخاذها عند حدوث حالة التعثر»</a:t>
            </a:r>
            <a:endParaRPr lang="ar-KW" sz="1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3566367250"/>
              </p:ext>
            </p:extLst>
          </p:nvPr>
        </p:nvGraphicFramePr>
        <p:xfrm>
          <a:off x="1043608" y="2060848"/>
          <a:ext cx="7128792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86404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8690</TotalTime>
  <Words>1109</Words>
  <Application>Microsoft Office PowerPoint</Application>
  <PresentationFormat>On-screen Show (4:3)</PresentationFormat>
  <Paragraphs>156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microsoft sans serif</vt:lpstr>
      <vt:lpstr>mohammad bold art 1</vt:lpstr>
      <vt:lpstr>Wingdings</vt:lpstr>
      <vt:lpstr>Office Theme</vt:lpstr>
      <vt:lpstr>ورشة عمل </vt:lpstr>
      <vt:lpstr>المقدمــــــــة</vt:lpstr>
      <vt:lpstr>محتوى أعمال الورشة</vt:lpstr>
      <vt:lpstr>الكتاب المتعلق بموضوع الورشة</vt:lpstr>
      <vt:lpstr>نطاق التطبيق</vt:lpstr>
      <vt:lpstr>التغييرات الجوهرية</vt:lpstr>
      <vt:lpstr>تفاصيل التغييرات الجوهرية</vt:lpstr>
      <vt:lpstr>تفاصيل التغييرات الجوهرية</vt:lpstr>
      <vt:lpstr>تفاصيل التغييرات الجوهرية</vt:lpstr>
      <vt:lpstr>تفاصيل التغييرات الجوهرية</vt:lpstr>
      <vt:lpstr>تفاصيل التغييرات الجوهرية</vt:lpstr>
      <vt:lpstr>تفاصيل التغييرات الجوهرية</vt:lpstr>
      <vt:lpstr>تفاصيل التغييرات الجوهرية</vt:lpstr>
      <vt:lpstr>تفاصيل التغييرات الجوهرية</vt:lpstr>
      <vt:lpstr>الأحكام الانتقالية</vt:lpstr>
      <vt:lpstr>شــكــراً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Fatima Onaissi</cp:lastModifiedBy>
  <cp:revision>222</cp:revision>
  <cp:lastPrinted>2015-11-18T08:19:47Z</cp:lastPrinted>
  <dcterms:created xsi:type="dcterms:W3CDTF">2014-09-25T11:33:14Z</dcterms:created>
  <dcterms:modified xsi:type="dcterms:W3CDTF">2015-11-29T05:15:14Z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d53e5764-97d4-42d0-b55d-c70eaf926ddf</vt:lpwstr>
  </property>
  <property fmtid="{D5CDD505-2E9C-101B-9397-08002B2CF9AE}" pid="3" name="CMAClassification">
    <vt:lpwstr>Public</vt:lpwstr>
  </property>
</Properties>
</file>